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478" r:id="rId2"/>
    <p:sldId id="479" r:id="rId3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FF3300"/>
    <a:srgbClr val="DD2C09"/>
    <a:srgbClr val="DE5A08"/>
    <a:srgbClr val="E04406"/>
    <a:srgbClr val="FF6600"/>
    <a:srgbClr val="2F0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1" autoAdjust="0"/>
    <p:restoredTop sz="94643" autoAdjust="0"/>
  </p:normalViewPr>
  <p:slideViewPr>
    <p:cSldViewPr showGuides="1">
      <p:cViewPr>
        <p:scale>
          <a:sx n="80" d="100"/>
          <a:sy n="80" d="100"/>
        </p:scale>
        <p:origin x="-84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6FED5-CBCF-4894-83F1-D1C965A92272}" type="datetimeFigureOut">
              <a:rPr lang="en-GB" smtClean="0"/>
              <a:t>08/02/2017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DF542-1E0E-46F4-90F5-358ADA171D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574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85489-F946-42A6-9074-E67CA07B504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94B39-98C1-4F81-8574-2578A3B5D28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94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7F109-BF42-4057-9412-1B20E032E5F3}" type="datetimeFigureOut">
              <a:rPr lang="en-GB" smtClean="0"/>
              <a:pPr/>
              <a:t>08/02/2017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B8D10-75E4-42EA-B371-4D1D07774C3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d41\Desktop\STEREO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875"/>
            <a:ext cx="9065093" cy="6846124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Box 9"/>
          <p:cNvSpPr txBox="1">
            <a:spLocks noChangeArrowheads="1"/>
          </p:cNvSpPr>
          <p:nvPr/>
        </p:nvSpPr>
        <p:spPr bwMode="auto">
          <a:xfrm>
            <a:off x="251520" y="44624"/>
            <a:ext cx="86409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STEREO mission </a:t>
            </a:r>
            <a:r>
              <a:rPr lang="en-GB" altLang="en-US" sz="5400" dirty="0" smtClean="0">
                <a:latin typeface="+mn-lt"/>
              </a:rPr>
              <a:t>update</a:t>
            </a:r>
            <a:r>
              <a:rPr lang="en-GB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  <a:endParaRPr lang="en-GB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80728"/>
            <a:ext cx="73448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ecently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celebrated the 10</a:t>
            </a:r>
            <a:r>
              <a:rPr lang="en-GB" sz="20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Anniversary of its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launch</a:t>
            </a: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Having passed through superior conjunction, STEREO-A &amp; B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are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141° &amp; 142° from the Sun-Earth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STEREO-A is operating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nominally</a:t>
            </a: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with STEREO-B was lost in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2014, prior to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conjunction</a:t>
            </a: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 attempts to re-establish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partly successful; recovery efforts are set to intensify later this year. </a:t>
            </a:r>
          </a:p>
        </p:txBody>
      </p:sp>
      <p:pic>
        <p:nvPicPr>
          <p:cNvPr id="1026" name="Picture 2" descr="C:\Users\jad41\Desktop\785155500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12" y="3637866"/>
            <a:ext cx="3971204" cy="317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3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d41\Desktop\hi2_debr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95240"/>
            <a:ext cx="1620000" cy="16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4"/>
          <p:cNvSpPr/>
          <p:nvPr/>
        </p:nvSpPr>
        <p:spPr>
          <a:xfrm>
            <a:off x="7416496" y="95239"/>
            <a:ext cx="1620000" cy="1620000"/>
          </a:xfrm>
          <a:prstGeom prst="rect">
            <a:avLst/>
          </a:prstGeom>
          <a:blipFill>
            <a:blip r:embed="rId5" cstate="print"/>
            <a:srcRect/>
            <a:stretch>
              <a:fillRect l="-2714" r="-1792" b="-14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17" name="TextBox 9"/>
          <p:cNvSpPr txBox="1">
            <a:spLocks noChangeArrowheads="1"/>
          </p:cNvSpPr>
          <p:nvPr/>
        </p:nvSpPr>
        <p:spPr bwMode="auto">
          <a:xfrm>
            <a:off x="1907503" y="353279"/>
            <a:ext cx="5328791" cy="91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STEREO/HI update  </a:t>
            </a:r>
            <a:endParaRPr lang="en-GB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3" y="1341244"/>
            <a:ext cx="8917743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 on STEREO-A is operating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nominally</a:t>
            </a: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Accurate photometric calibration of HI-1 &amp; HI-2 has been achieved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www.stereo.rl.ac.uk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 data, movies,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plots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endParaRPr lang="en-GB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http://helcats-fp7.eu for additional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products                                                                  - including event lists (~1000 </a:t>
            </a:r>
            <a:r>
              <a:rPr lang="en-GB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heliospheric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CMEs                                                                 for each of HI-A and HI-B)</a:t>
            </a:r>
            <a:endParaRPr lang="en-GB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200"/>
              </a:spcAft>
            </a:pPr>
            <a:endParaRPr lang="en-GB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200"/>
              </a:spcAft>
            </a:pPr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200"/>
              </a:spcAft>
            </a:pPr>
            <a:endParaRPr lang="en-GB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200"/>
              </a:spcAft>
            </a:pP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information, please contact: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Richard Harrison (STEREO/HI 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</a:t>
            </a: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nvestigator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Jackie Davies (STEREO/HI </a:t>
            </a: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roject Scientist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800"/>
              </a:spcAft>
            </a:pPr>
            <a:r>
              <a:rPr lang="en-GB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*Care must be taken in use of HI data in astronomical studies, in </a:t>
            </a:r>
            <a:r>
              <a:rPr lang="en-GB" sz="1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particular since </a:t>
            </a:r>
            <a:r>
              <a:rPr lang="en-GB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switch to </a:t>
            </a:r>
            <a:r>
              <a:rPr lang="en-GB" sz="1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gyroless</a:t>
            </a:r>
            <a:r>
              <a:rPr lang="en-GB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operations.</a:t>
            </a:r>
          </a:p>
        </p:txBody>
      </p:sp>
      <p:pic>
        <p:nvPicPr>
          <p:cNvPr id="2" name="201701_hi1a_1_25_m5_stardiff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2564904"/>
            <a:ext cx="3256404" cy="35616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84768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23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5396</TotalTime>
  <Words>160</Words>
  <Application>Microsoft Office PowerPoint</Application>
  <PresentationFormat>On-screen Show (4:3)</PresentationFormat>
  <Paragraphs>20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Authorised User</dc:creator>
  <cp:lastModifiedBy>Authorised User</cp:lastModifiedBy>
  <cp:revision>344</cp:revision>
  <cp:lastPrinted>2015-01-07T11:29:10Z</cp:lastPrinted>
  <dcterms:created xsi:type="dcterms:W3CDTF">2012-09-17T15:55:14Z</dcterms:created>
  <dcterms:modified xsi:type="dcterms:W3CDTF">2017-02-08T12:18:07Z</dcterms:modified>
</cp:coreProperties>
</file>