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9" r:id="rId2"/>
  </p:sldMasterIdLst>
  <p:notesMasterIdLst>
    <p:notesMasterId r:id="rId13"/>
  </p:notesMasterIdLst>
  <p:sldIdLst>
    <p:sldId id="256" r:id="rId3"/>
    <p:sldId id="386" r:id="rId4"/>
    <p:sldId id="385" r:id="rId5"/>
    <p:sldId id="379" r:id="rId6"/>
    <p:sldId id="380" r:id="rId7"/>
    <p:sldId id="381" r:id="rId8"/>
    <p:sldId id="382" r:id="rId9"/>
    <p:sldId id="384" r:id="rId10"/>
    <p:sldId id="383" r:id="rId11"/>
    <p:sldId id="387" r:id="rId12"/>
  </p:sldIdLst>
  <p:sldSz cx="9906000" cy="6858000" type="A4"/>
  <p:notesSz cx="6797675" cy="9874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100" kern="1200">
        <a:solidFill>
          <a:srgbClr val="000000"/>
        </a:solidFill>
        <a:latin typeface="Helvetica Neue Light" charset="0"/>
        <a:ea typeface="ヒラギノ角ゴ Pro W3" charset="-128"/>
        <a:cs typeface="+mn-cs"/>
        <a:sym typeface="Helvetica Neue Light" charset="0"/>
      </a:defRPr>
    </a:lvl1pPr>
    <a:lvl2pPr marL="336532" algn="ctr" rtl="0" fontAlgn="base">
      <a:spcBef>
        <a:spcPct val="0"/>
      </a:spcBef>
      <a:spcAft>
        <a:spcPct val="0"/>
      </a:spcAft>
      <a:defRPr sz="3100" kern="1200">
        <a:solidFill>
          <a:srgbClr val="000000"/>
        </a:solidFill>
        <a:latin typeface="Helvetica Neue Light" charset="0"/>
        <a:ea typeface="ヒラギノ角ゴ Pro W3" charset="-128"/>
        <a:cs typeface="+mn-cs"/>
        <a:sym typeface="Helvetica Neue Light" charset="0"/>
      </a:defRPr>
    </a:lvl2pPr>
    <a:lvl3pPr marL="673063" algn="ctr" rtl="0" fontAlgn="base">
      <a:spcBef>
        <a:spcPct val="0"/>
      </a:spcBef>
      <a:spcAft>
        <a:spcPct val="0"/>
      </a:spcAft>
      <a:defRPr sz="3100" kern="1200">
        <a:solidFill>
          <a:srgbClr val="000000"/>
        </a:solidFill>
        <a:latin typeface="Helvetica Neue Light" charset="0"/>
        <a:ea typeface="ヒラギノ角ゴ Pro W3" charset="-128"/>
        <a:cs typeface="+mn-cs"/>
        <a:sym typeface="Helvetica Neue Light" charset="0"/>
      </a:defRPr>
    </a:lvl3pPr>
    <a:lvl4pPr marL="1009595" algn="ctr" rtl="0" fontAlgn="base">
      <a:spcBef>
        <a:spcPct val="0"/>
      </a:spcBef>
      <a:spcAft>
        <a:spcPct val="0"/>
      </a:spcAft>
      <a:defRPr sz="3100" kern="1200">
        <a:solidFill>
          <a:srgbClr val="000000"/>
        </a:solidFill>
        <a:latin typeface="Helvetica Neue Light" charset="0"/>
        <a:ea typeface="ヒラギノ角ゴ Pro W3" charset="-128"/>
        <a:cs typeface="+mn-cs"/>
        <a:sym typeface="Helvetica Neue Light" charset="0"/>
      </a:defRPr>
    </a:lvl4pPr>
    <a:lvl5pPr marL="1346125" algn="ctr" rtl="0" fontAlgn="base">
      <a:spcBef>
        <a:spcPct val="0"/>
      </a:spcBef>
      <a:spcAft>
        <a:spcPct val="0"/>
      </a:spcAft>
      <a:defRPr sz="3100" kern="1200">
        <a:solidFill>
          <a:srgbClr val="000000"/>
        </a:solidFill>
        <a:latin typeface="Helvetica Neue Light" charset="0"/>
        <a:ea typeface="ヒラギノ角ゴ Pro W3" charset="-128"/>
        <a:cs typeface="+mn-cs"/>
        <a:sym typeface="Helvetica Neue Light" charset="0"/>
      </a:defRPr>
    </a:lvl5pPr>
    <a:lvl6pPr marL="1682653" algn="l" defTabSz="673063" rtl="0" eaLnBrk="1" latinLnBrk="0" hangingPunct="1">
      <a:defRPr sz="3100" kern="1200">
        <a:solidFill>
          <a:srgbClr val="000000"/>
        </a:solidFill>
        <a:latin typeface="Helvetica Neue Light" charset="0"/>
        <a:ea typeface="ヒラギノ角ゴ Pro W3" charset="-128"/>
        <a:cs typeface="+mn-cs"/>
        <a:sym typeface="Helvetica Neue Light" charset="0"/>
      </a:defRPr>
    </a:lvl6pPr>
    <a:lvl7pPr marL="2019187" algn="l" defTabSz="673063" rtl="0" eaLnBrk="1" latinLnBrk="0" hangingPunct="1">
      <a:defRPr sz="3100" kern="1200">
        <a:solidFill>
          <a:srgbClr val="000000"/>
        </a:solidFill>
        <a:latin typeface="Helvetica Neue Light" charset="0"/>
        <a:ea typeface="ヒラギノ角ゴ Pro W3" charset="-128"/>
        <a:cs typeface="+mn-cs"/>
        <a:sym typeface="Helvetica Neue Light" charset="0"/>
      </a:defRPr>
    </a:lvl7pPr>
    <a:lvl8pPr marL="2355720" algn="l" defTabSz="673063" rtl="0" eaLnBrk="1" latinLnBrk="0" hangingPunct="1">
      <a:defRPr sz="3100" kern="1200">
        <a:solidFill>
          <a:srgbClr val="000000"/>
        </a:solidFill>
        <a:latin typeface="Helvetica Neue Light" charset="0"/>
        <a:ea typeface="ヒラギノ角ゴ Pro W3" charset="-128"/>
        <a:cs typeface="+mn-cs"/>
        <a:sym typeface="Helvetica Neue Light" charset="0"/>
      </a:defRPr>
    </a:lvl8pPr>
    <a:lvl9pPr marL="2692249" algn="l" defTabSz="673063" rtl="0" eaLnBrk="1" latinLnBrk="0" hangingPunct="1">
      <a:defRPr sz="3100" kern="1200">
        <a:solidFill>
          <a:srgbClr val="000000"/>
        </a:solidFill>
        <a:latin typeface="Helvetica Neue Light" charset="0"/>
        <a:ea typeface="ヒラギノ角ゴ Pro W3" charset="-128"/>
        <a:cs typeface="+mn-cs"/>
        <a:sym typeface="Helvetica Neue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58" autoAdjust="0"/>
    <p:restoredTop sz="94629" autoAdjust="0"/>
  </p:normalViewPr>
  <p:slideViewPr>
    <p:cSldViewPr snapToGrid="0">
      <p:cViewPr>
        <p:scale>
          <a:sx n="56" d="100"/>
          <a:sy n="56" d="100"/>
        </p:scale>
        <p:origin x="-571" y="-6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1536912C-9475-458E-88BB-14C672998114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39775"/>
            <a:ext cx="534670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823"/>
            <a:ext cx="2945659" cy="493713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8823"/>
            <a:ext cx="2945659" cy="493713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123C5B3-F052-4F6E-974E-2934353E92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04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730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36532" algn="l" defTabSz="6730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73063" algn="l" defTabSz="6730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09595" algn="l" defTabSz="6730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46125" algn="l" defTabSz="6730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82653" algn="l" defTabSz="6730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19187" algn="l" defTabSz="6730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55720" algn="l" defTabSz="6730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92249" algn="l" defTabSz="6730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9238507" y="6465105"/>
            <a:ext cx="237009" cy="214313"/>
          </a:xfrm>
          <a:prstGeom prst="rect">
            <a:avLst/>
          </a:prstGeom>
          <a:ln/>
        </p:spPr>
        <p:txBody>
          <a:bodyPr lIns="67355" tIns="33677" rIns="67355" bIns="33677"/>
          <a:lstStyle>
            <a:lvl1pPr>
              <a:defRPr/>
            </a:lvl1pPr>
          </a:lstStyle>
          <a:p>
            <a:fld id="{24201AC5-C340-492B-AF0A-50A2160A42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322" y="1634133"/>
            <a:ext cx="4459635" cy="461664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1044" y="1634133"/>
            <a:ext cx="4459635" cy="461664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9238507" y="6465105"/>
            <a:ext cx="237009" cy="214313"/>
          </a:xfrm>
          <a:prstGeom prst="rect">
            <a:avLst/>
          </a:prstGeom>
          <a:ln/>
        </p:spPr>
        <p:txBody>
          <a:bodyPr lIns="67355" tIns="33677" rIns="67355" bIns="33677"/>
          <a:lstStyle>
            <a:lvl1pPr>
              <a:defRPr/>
            </a:lvl1pPr>
          </a:lstStyle>
          <a:p>
            <a:fld id="{0F4C561A-B19E-43DB-831B-3C93076CF6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E96F1-BB3C-40A1-92A2-31D6962BD5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322" y="1634133"/>
            <a:ext cx="4459635" cy="461664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1044" y="1634133"/>
            <a:ext cx="4459635" cy="461664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9DFA4-04D4-4A05-BBC5-B673C57718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36C47-9A95-4560-9A50-6CC5792EA5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0696D34-16E6-4F42-B9DF-CDDED9E5D478}" type="datetimeFigureOut">
              <a:rPr lang="fr-CH" smtClean="0"/>
              <a:t>05.12.2012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5C0A-3AAF-4996-88BF-9925F42412A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9951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A85EE7A6-2BBF-4468-ABCB-78CA72B40C18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28EB-97DC-42B9-B27C-078E459DE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4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5334" y="3527227"/>
            <a:ext cx="9035355" cy="22324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7388" tIns="37388" rIns="37388" bIns="37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493367" y="3339703"/>
            <a:ext cx="8919270" cy="0"/>
          </a:xfrm>
          <a:prstGeom prst="line">
            <a:avLst/>
          </a:prstGeom>
          <a:noFill/>
          <a:ln w="12700">
            <a:solidFill>
              <a:srgbClr val="9A9A9A"/>
            </a:solidFill>
            <a:round/>
            <a:headEnd/>
            <a:tailEnd/>
          </a:ln>
        </p:spPr>
        <p:txBody>
          <a:bodyPr lIns="67304" tIns="33655" rIns="67304" bIns="33655"/>
          <a:lstStyle/>
          <a:p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5334" y="928687"/>
            <a:ext cx="9035355" cy="22324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7388" tIns="37388" rIns="37388" bIns="3738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Light" charset="0"/>
              </a:rPr>
              <a:t>Click to edit Master title style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5"/>
          <a:srcRect l="4523" t="29328" r="2160" b="28344"/>
          <a:stretch>
            <a:fillRect/>
          </a:stretch>
        </p:blipFill>
        <p:spPr bwMode="auto">
          <a:xfrm>
            <a:off x="6543645" y="138010"/>
            <a:ext cx="2907042" cy="73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81" r:id="rId2"/>
    <p:sldLayoutId id="2147483682" r:id="rId3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Helvetica Neue Light" pitchFamily="-112" charset="0"/>
          <a:ea typeface="ヒラギノ角ゴ Pro W3" pitchFamily="-112" charset="-128"/>
          <a:cs typeface="ヒラギノ角ゴ Pro W3" pitchFamily="-112" charset="-128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Helvetica Neue Light" pitchFamily="-112" charset="0"/>
          <a:ea typeface="ヒラギノ角ゴ Pro W3" pitchFamily="-112" charset="-128"/>
          <a:cs typeface="ヒラギノ角ゴ Pro W3" pitchFamily="-112" charset="-128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Helvetica Neue Light" pitchFamily="-112" charset="0"/>
          <a:ea typeface="ヒラギノ角ゴ Pro W3" pitchFamily="-112" charset="-128"/>
          <a:cs typeface="ヒラギノ角ゴ Pro W3" pitchFamily="-112" charset="-128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Helvetica Neue Light" pitchFamily="-112" charset="0"/>
          <a:ea typeface="ヒラギノ角ゴ Pro W3" pitchFamily="-112" charset="-128"/>
          <a:cs typeface="ヒラギノ角ゴ Pro W3" pitchFamily="-112" charset="-128"/>
          <a:sym typeface="Helvetica Neue Light" charset="0"/>
        </a:defRPr>
      </a:lvl5pPr>
      <a:lvl6pPr marL="336532" algn="l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Helvetica Neue Light" pitchFamily="-112" charset="0"/>
          <a:ea typeface="ヒラギノ角ゴ Pro W3" pitchFamily="-112" charset="-128"/>
          <a:cs typeface="ヒラギノ角ゴ Pro W3" pitchFamily="-112" charset="-128"/>
          <a:sym typeface="Helvetica Neue Light" pitchFamily="-112" charset="0"/>
        </a:defRPr>
      </a:lvl6pPr>
      <a:lvl7pPr marL="673063" algn="l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Helvetica Neue Light" pitchFamily="-112" charset="0"/>
          <a:ea typeface="ヒラギノ角ゴ Pro W3" pitchFamily="-112" charset="-128"/>
          <a:cs typeface="ヒラギノ角ゴ Pro W3" pitchFamily="-112" charset="-128"/>
          <a:sym typeface="Helvetica Neue Light" pitchFamily="-112" charset="0"/>
        </a:defRPr>
      </a:lvl7pPr>
      <a:lvl8pPr marL="1009595" algn="l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Helvetica Neue Light" pitchFamily="-112" charset="0"/>
          <a:ea typeface="ヒラギノ角ゴ Pro W3" pitchFamily="-112" charset="-128"/>
          <a:cs typeface="ヒラギノ角ゴ Pro W3" pitchFamily="-112" charset="-128"/>
          <a:sym typeface="Helvetica Neue Light" pitchFamily="-112" charset="0"/>
        </a:defRPr>
      </a:lvl8pPr>
      <a:lvl9pPr marL="1346125" algn="l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Helvetica Neue Light" pitchFamily="-112" charset="0"/>
          <a:ea typeface="ヒラギノ角ゴ Pro W3" pitchFamily="-112" charset="-128"/>
          <a:cs typeface="ヒラギノ角ゴ Pro W3" pitchFamily="-112" charset="-128"/>
          <a:sym typeface="Helvetica Neue Light" pitchFamily="-112" charset="0"/>
        </a:defRPr>
      </a:lvl9pPr>
    </p:titleStyle>
    <p:bodyStyle>
      <a:lvl1pPr marL="252395" indent="-252395" algn="l" rtl="0" eaLnBrk="0" fontAlgn="base" hangingPunct="0">
        <a:spcBef>
          <a:spcPct val="0"/>
        </a:spcBef>
        <a:spcAft>
          <a:spcPct val="0"/>
        </a:spcAft>
        <a:defRPr sz="1900">
          <a:solidFill>
            <a:srgbClr val="747474"/>
          </a:solidFill>
          <a:latin typeface="+mn-lt"/>
          <a:ea typeface="+mn-ea"/>
          <a:cs typeface="+mn-cs"/>
          <a:sym typeface="Helvetica Neue" charset="0"/>
        </a:defRPr>
      </a:lvl1pPr>
      <a:lvl2pPr marL="546863" indent="-210330" algn="l" rtl="0" eaLnBrk="0" fontAlgn="base" hangingPunct="0">
        <a:spcBef>
          <a:spcPct val="0"/>
        </a:spcBef>
        <a:spcAft>
          <a:spcPct val="0"/>
        </a:spcAft>
        <a:defRPr sz="1900">
          <a:solidFill>
            <a:srgbClr val="747474"/>
          </a:solidFill>
          <a:latin typeface="+mn-lt"/>
          <a:ea typeface="+mn-ea"/>
          <a:cs typeface="+mn-cs"/>
          <a:sym typeface="Helvetica Neue" charset="0"/>
        </a:defRPr>
      </a:lvl2pPr>
      <a:lvl3pPr marL="841329" indent="-168266" algn="l" rtl="0" eaLnBrk="0" fontAlgn="base" hangingPunct="0">
        <a:spcBef>
          <a:spcPct val="0"/>
        </a:spcBef>
        <a:spcAft>
          <a:spcPct val="0"/>
        </a:spcAft>
        <a:defRPr sz="1900">
          <a:solidFill>
            <a:srgbClr val="747474"/>
          </a:solidFill>
          <a:latin typeface="+mn-lt"/>
          <a:ea typeface="+mn-ea"/>
          <a:cs typeface="+mn-cs"/>
          <a:sym typeface="Helvetica Neue" charset="0"/>
        </a:defRPr>
      </a:lvl3pPr>
      <a:lvl4pPr marL="1177859" indent="-168266" algn="l" rtl="0" eaLnBrk="0" fontAlgn="base" hangingPunct="0">
        <a:spcBef>
          <a:spcPct val="0"/>
        </a:spcBef>
        <a:spcAft>
          <a:spcPct val="0"/>
        </a:spcAft>
        <a:defRPr sz="1900">
          <a:solidFill>
            <a:srgbClr val="747474"/>
          </a:solidFill>
          <a:latin typeface="+mn-lt"/>
          <a:ea typeface="+mn-ea"/>
          <a:cs typeface="+mn-cs"/>
          <a:sym typeface="Helvetica Neue" charset="0"/>
        </a:defRPr>
      </a:lvl4pPr>
      <a:lvl5pPr marL="1514391" indent="-168266" algn="l" rtl="0" eaLnBrk="0" fontAlgn="base" hangingPunct="0">
        <a:spcBef>
          <a:spcPct val="0"/>
        </a:spcBef>
        <a:spcAft>
          <a:spcPct val="0"/>
        </a:spcAft>
        <a:defRPr sz="1900">
          <a:solidFill>
            <a:srgbClr val="747474"/>
          </a:solidFill>
          <a:latin typeface="+mn-lt"/>
          <a:ea typeface="+mn-ea"/>
          <a:cs typeface="+mn-cs"/>
          <a:sym typeface="Helvetica Neue" charset="0"/>
        </a:defRPr>
      </a:lvl5pPr>
      <a:lvl6pPr marL="336532" algn="l" rtl="0" fontAlgn="base">
        <a:spcBef>
          <a:spcPct val="0"/>
        </a:spcBef>
        <a:spcAft>
          <a:spcPct val="0"/>
        </a:spcAft>
        <a:defRPr sz="1900">
          <a:solidFill>
            <a:srgbClr val="747474"/>
          </a:solidFill>
          <a:latin typeface="+mn-lt"/>
          <a:ea typeface="+mn-ea"/>
          <a:cs typeface="+mn-cs"/>
          <a:sym typeface="Helvetica Neue" pitchFamily="-112" charset="0"/>
        </a:defRPr>
      </a:lvl6pPr>
      <a:lvl7pPr marL="673063" algn="l" rtl="0" fontAlgn="base">
        <a:spcBef>
          <a:spcPct val="0"/>
        </a:spcBef>
        <a:spcAft>
          <a:spcPct val="0"/>
        </a:spcAft>
        <a:defRPr sz="1900">
          <a:solidFill>
            <a:srgbClr val="747474"/>
          </a:solidFill>
          <a:latin typeface="+mn-lt"/>
          <a:ea typeface="+mn-ea"/>
          <a:cs typeface="+mn-cs"/>
          <a:sym typeface="Helvetica Neue" pitchFamily="-112" charset="0"/>
        </a:defRPr>
      </a:lvl7pPr>
      <a:lvl8pPr marL="1009595" algn="l" rtl="0" fontAlgn="base">
        <a:spcBef>
          <a:spcPct val="0"/>
        </a:spcBef>
        <a:spcAft>
          <a:spcPct val="0"/>
        </a:spcAft>
        <a:defRPr sz="1900">
          <a:solidFill>
            <a:srgbClr val="747474"/>
          </a:solidFill>
          <a:latin typeface="+mn-lt"/>
          <a:ea typeface="+mn-ea"/>
          <a:cs typeface="+mn-cs"/>
          <a:sym typeface="Helvetica Neue" pitchFamily="-112" charset="0"/>
        </a:defRPr>
      </a:lvl8pPr>
      <a:lvl9pPr marL="1346125" algn="l" rtl="0" fontAlgn="base">
        <a:spcBef>
          <a:spcPct val="0"/>
        </a:spcBef>
        <a:spcAft>
          <a:spcPct val="0"/>
        </a:spcAft>
        <a:defRPr sz="1900">
          <a:solidFill>
            <a:srgbClr val="747474"/>
          </a:solidFill>
          <a:latin typeface="+mn-lt"/>
          <a:ea typeface="+mn-ea"/>
          <a:cs typeface="+mn-cs"/>
          <a:sym typeface="Helvetica Neue" pitchFamily="-112" charset="0"/>
        </a:defRPr>
      </a:lvl9pPr>
    </p:bodyStyle>
    <p:otherStyle>
      <a:defPPr>
        <a:defRPr lang="en-US"/>
      </a:defPPr>
      <a:lvl1pPr marL="0" algn="l" defTabSz="3365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532" algn="l" defTabSz="3365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063" algn="l" defTabSz="3365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595" algn="l" defTabSz="3365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6125" algn="l" defTabSz="3365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2653" algn="l" defTabSz="3365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9187" algn="l" defTabSz="3365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5720" algn="l" defTabSz="3365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2249" algn="l" defTabSz="3365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231785"/>
            <a:ext cx="9036050" cy="982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7391" tIns="37391" rIns="37391" bIns="3739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493713" y="1384300"/>
            <a:ext cx="8918575" cy="0"/>
          </a:xfrm>
          <a:prstGeom prst="line">
            <a:avLst/>
          </a:prstGeom>
          <a:noFill/>
          <a:ln w="12700">
            <a:solidFill>
              <a:srgbClr val="9A9A9A"/>
            </a:solidFill>
            <a:round/>
            <a:headEnd/>
            <a:tailEnd/>
          </a:ln>
        </p:spPr>
        <p:txBody>
          <a:bodyPr lIns="67308" tIns="33657" rIns="67308" bIns="33657"/>
          <a:lstStyle/>
          <a:p>
            <a:pPr>
              <a:defRPr/>
            </a:pPr>
            <a:endParaRPr lang="en-US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4975" y="1633538"/>
            <a:ext cx="9036050" cy="4527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7391" tIns="37391" rIns="37391" bIns="373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 smtClean="0">
                <a:sym typeface="Helvetica Neue" charset="0"/>
              </a:rPr>
              <a:t>Second level</a:t>
            </a:r>
          </a:p>
          <a:p>
            <a:pPr lvl="2"/>
            <a:r>
              <a:rPr lang="en-US" noProof="0" smtClean="0">
                <a:sym typeface="Helvetica Neue" charset="0"/>
              </a:rPr>
              <a:t>Third level</a:t>
            </a:r>
          </a:p>
          <a:p>
            <a:pPr lvl="3"/>
            <a:r>
              <a:rPr lang="en-US" noProof="0" smtClean="0">
                <a:sym typeface="Helvetica Neue" charset="0"/>
              </a:rPr>
              <a:t>Fourth level</a:t>
            </a:r>
          </a:p>
          <a:p>
            <a:pPr lvl="4"/>
            <a:r>
              <a:rPr lang="en-US" noProof="0" smtClean="0">
                <a:sym typeface="Helvetica Neue" charset="0"/>
              </a:rPr>
              <a:t>Fifth level</a:t>
            </a:r>
          </a:p>
        </p:txBody>
      </p:sp>
      <p:sp>
        <p:nvSpPr>
          <p:cNvPr id="4102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9239250" y="6465889"/>
            <a:ext cx="236538" cy="214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67308" tIns="33657" rIns="67308" bIns="33657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Helvetica Neue" charset="0"/>
                <a:sym typeface="Helvetica Neue" charset="0"/>
              </a:defRPr>
            </a:lvl1pPr>
          </a:lstStyle>
          <a:p>
            <a:pPr>
              <a:defRPr/>
            </a:pPr>
            <a:fld id="{BC07F2F4-7C05-41B6-92BD-627BAC2476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7"/>
          <a:srcRect l="4523" t="29328" r="2160" b="28344"/>
          <a:stretch>
            <a:fillRect/>
          </a:stretch>
        </p:blipFill>
        <p:spPr bwMode="auto">
          <a:xfrm>
            <a:off x="6872744" y="87379"/>
            <a:ext cx="2907042" cy="73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83" r:id="rId4"/>
    <p:sldLayoutId id="2147483684" r:id="rId5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Helvetica Neue Light" pitchFamily="-112" charset="0"/>
          <a:ea typeface="ヒラギノ角ゴ Pro W3" pitchFamily="-112" charset="-128"/>
          <a:cs typeface="ヒラギノ角ゴ Pro W3" pitchFamily="-112" charset="-128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Helvetica Neue Light" pitchFamily="-112" charset="0"/>
          <a:ea typeface="ヒラギノ角ゴ Pro W3" pitchFamily="-112" charset="-128"/>
          <a:cs typeface="ヒラギノ角ゴ Pro W3" pitchFamily="-112" charset="-128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Helvetica Neue Light" pitchFamily="-112" charset="0"/>
          <a:ea typeface="ヒラギノ角ゴ Pro W3" pitchFamily="-112" charset="-128"/>
          <a:cs typeface="ヒラギノ角ゴ Pro W3" pitchFamily="-112" charset="-128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Helvetica Neue Light" pitchFamily="-112" charset="0"/>
          <a:ea typeface="ヒラギノ角ゴ Pro W3" pitchFamily="-112" charset="-128"/>
          <a:cs typeface="ヒラギノ角ゴ Pro W3" pitchFamily="-112" charset="-128"/>
          <a:sym typeface="Helvetica Neue Light" charset="0"/>
        </a:defRPr>
      </a:lvl5pPr>
      <a:lvl6pPr marL="336554" algn="l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Helvetica Neue Light" pitchFamily="-112" charset="0"/>
          <a:ea typeface="ヒラギノ角ゴ Pro W3" pitchFamily="-112" charset="-128"/>
          <a:cs typeface="ヒラギノ角ゴ Pro W3" pitchFamily="-112" charset="-128"/>
          <a:sym typeface="Helvetica Neue Light" pitchFamily="-112" charset="0"/>
        </a:defRPr>
      </a:lvl6pPr>
      <a:lvl7pPr marL="673107" algn="l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Helvetica Neue Light" pitchFamily="-112" charset="0"/>
          <a:ea typeface="ヒラギノ角ゴ Pro W3" pitchFamily="-112" charset="-128"/>
          <a:cs typeface="ヒラギノ角ゴ Pro W3" pitchFamily="-112" charset="-128"/>
          <a:sym typeface="Helvetica Neue Light" pitchFamily="-112" charset="0"/>
        </a:defRPr>
      </a:lvl7pPr>
      <a:lvl8pPr marL="1009661" algn="l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Helvetica Neue Light" pitchFamily="-112" charset="0"/>
          <a:ea typeface="ヒラギノ角ゴ Pro W3" pitchFamily="-112" charset="-128"/>
          <a:cs typeface="ヒラギノ角ゴ Pro W3" pitchFamily="-112" charset="-128"/>
          <a:sym typeface="Helvetica Neue Light" pitchFamily="-112" charset="0"/>
        </a:defRPr>
      </a:lvl8pPr>
      <a:lvl9pPr marL="1346213" algn="l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Helvetica Neue Light" pitchFamily="-112" charset="0"/>
          <a:ea typeface="ヒラギノ角ゴ Pro W3" pitchFamily="-112" charset="-128"/>
          <a:cs typeface="ヒラギノ角ゴ Pro W3" pitchFamily="-112" charset="-128"/>
          <a:sym typeface="Helvetica Neue Light" pitchFamily="-112" charset="0"/>
        </a:defRPr>
      </a:lvl9pPr>
    </p:titleStyle>
    <p:bodyStyle>
      <a:lvl1pPr marL="195135" indent="-195135" algn="l" rtl="0" eaLnBrk="0" fontAlgn="base" hangingPunct="0">
        <a:spcBef>
          <a:spcPts val="363"/>
        </a:spcBef>
        <a:spcAft>
          <a:spcPct val="0"/>
        </a:spcAft>
        <a:buClr>
          <a:srgbClr val="747474"/>
        </a:buClr>
        <a:buSzPct val="100000"/>
        <a:buFont typeface="Helvetica Neue" charset="0"/>
        <a:buChar char="•"/>
        <a:defRPr sz="1800" b="1">
          <a:solidFill>
            <a:srgbClr val="747474"/>
          </a:solidFill>
          <a:latin typeface="+mj-lt"/>
          <a:ea typeface="+mn-ea"/>
          <a:cs typeface="+mn-cs"/>
          <a:sym typeface="Helvetica Neue" charset="0"/>
        </a:defRPr>
      </a:lvl1pPr>
      <a:lvl2pPr marL="485456" indent="-195135" algn="l" rtl="0" eaLnBrk="0" fontAlgn="base" hangingPunct="0">
        <a:spcBef>
          <a:spcPts val="363"/>
        </a:spcBef>
        <a:spcAft>
          <a:spcPct val="0"/>
        </a:spcAft>
        <a:buClr>
          <a:srgbClr val="747474"/>
        </a:buClr>
        <a:buSzPct val="100000"/>
        <a:buFont typeface="Helvetica Neue" charset="0"/>
        <a:buChar char="-"/>
        <a:defRPr sz="1500" b="0">
          <a:solidFill>
            <a:srgbClr val="747474"/>
          </a:solidFill>
          <a:latin typeface="+mj-lt"/>
          <a:ea typeface="+mj-ea"/>
          <a:cs typeface="+mj-cs"/>
          <a:sym typeface="Helvetica Neue" charset="0"/>
        </a:defRPr>
      </a:lvl2pPr>
      <a:lvl3pPr marL="812269" indent="-195135" algn="l" rtl="0" eaLnBrk="0" fontAlgn="base" hangingPunct="0">
        <a:spcBef>
          <a:spcPts val="363"/>
        </a:spcBef>
        <a:spcAft>
          <a:spcPct val="0"/>
        </a:spcAft>
        <a:buSzPct val="100000"/>
        <a:buFont typeface="Wingdings" pitchFamily="2" charset="2"/>
        <a:buChar char="§"/>
        <a:defRPr sz="1400" b="0">
          <a:solidFill>
            <a:srgbClr val="747474"/>
          </a:solidFill>
          <a:latin typeface="+mj-lt"/>
          <a:ea typeface="+mj-ea"/>
          <a:cs typeface="+mj-cs"/>
          <a:sym typeface="Helvetica Neue" charset="0"/>
        </a:defRPr>
      </a:lvl3pPr>
      <a:lvl4pPr marL="1139078" indent="-195135" algn="l" rtl="0" eaLnBrk="0" fontAlgn="base" hangingPunct="0">
        <a:spcBef>
          <a:spcPts val="363"/>
        </a:spcBef>
        <a:spcAft>
          <a:spcPct val="0"/>
        </a:spcAft>
        <a:buSzPct val="100000"/>
        <a:buFont typeface="Arial" pitchFamily="34" charset="0"/>
        <a:buChar char="•"/>
        <a:defRPr sz="1300" b="0">
          <a:solidFill>
            <a:srgbClr val="747474"/>
          </a:solidFill>
          <a:latin typeface="+mj-lt"/>
          <a:ea typeface="+mj-ea"/>
          <a:cs typeface="+mj-cs"/>
          <a:sym typeface="Helvetica Neue" charset="0"/>
        </a:defRPr>
      </a:lvl4pPr>
      <a:lvl5pPr marL="1467478" indent="-195135" algn="l" rtl="0" eaLnBrk="0" fontAlgn="base" hangingPunct="0">
        <a:spcBef>
          <a:spcPts val="363"/>
        </a:spcBef>
        <a:spcAft>
          <a:spcPct val="0"/>
        </a:spcAft>
        <a:buSzPct val="100000"/>
        <a:buFont typeface="Courier New" pitchFamily="49" charset="0"/>
        <a:buChar char="o"/>
        <a:defRPr sz="1200" b="1">
          <a:solidFill>
            <a:srgbClr val="747474"/>
          </a:solidFill>
          <a:latin typeface="+mj-lt"/>
          <a:ea typeface="+mj-ea"/>
          <a:cs typeface="+mj-cs"/>
          <a:sym typeface="Helvetica Neue" charset="0"/>
        </a:defRPr>
      </a:lvl5pPr>
      <a:lvl6pPr marL="1804299" indent="-196321" algn="l" rtl="0" fontAlgn="base">
        <a:spcBef>
          <a:spcPts val="368"/>
        </a:spcBef>
        <a:spcAft>
          <a:spcPct val="0"/>
        </a:spcAft>
        <a:buSzPct val="100000"/>
        <a:buFont typeface="Zapf Dingbats" pitchFamily="-112" charset="2"/>
        <a:buChar char="❖"/>
        <a:defRPr sz="1000" b="1">
          <a:solidFill>
            <a:srgbClr val="747474"/>
          </a:solidFill>
          <a:latin typeface="+mn-lt"/>
          <a:ea typeface="+mj-ea"/>
          <a:cs typeface="+mj-cs"/>
          <a:sym typeface="Helvetica Neue" pitchFamily="-112" charset="0"/>
        </a:defRPr>
      </a:lvl6pPr>
      <a:lvl7pPr marL="2140853" indent="-196321" algn="l" rtl="0" fontAlgn="base">
        <a:spcBef>
          <a:spcPts val="368"/>
        </a:spcBef>
        <a:spcAft>
          <a:spcPct val="0"/>
        </a:spcAft>
        <a:buSzPct val="100000"/>
        <a:buFont typeface="Zapf Dingbats" pitchFamily="-112" charset="2"/>
        <a:buChar char="❖"/>
        <a:defRPr sz="1000" b="1">
          <a:solidFill>
            <a:srgbClr val="747474"/>
          </a:solidFill>
          <a:latin typeface="+mn-lt"/>
          <a:ea typeface="+mj-ea"/>
          <a:cs typeface="+mj-cs"/>
          <a:sym typeface="Helvetica Neue" pitchFamily="-112" charset="0"/>
        </a:defRPr>
      </a:lvl7pPr>
      <a:lvl8pPr marL="2477405" indent="-196321" algn="l" rtl="0" fontAlgn="base">
        <a:spcBef>
          <a:spcPts val="368"/>
        </a:spcBef>
        <a:spcAft>
          <a:spcPct val="0"/>
        </a:spcAft>
        <a:buSzPct val="100000"/>
        <a:buFont typeface="Zapf Dingbats" pitchFamily="-112" charset="2"/>
        <a:buChar char="❖"/>
        <a:defRPr sz="1000" b="1">
          <a:solidFill>
            <a:srgbClr val="747474"/>
          </a:solidFill>
          <a:latin typeface="+mn-lt"/>
          <a:ea typeface="+mj-ea"/>
          <a:cs typeface="+mj-cs"/>
          <a:sym typeface="Helvetica Neue" pitchFamily="-112" charset="0"/>
        </a:defRPr>
      </a:lvl8pPr>
      <a:lvl9pPr marL="2813956" indent="-196321" algn="l" rtl="0" fontAlgn="base">
        <a:spcBef>
          <a:spcPts val="368"/>
        </a:spcBef>
        <a:spcAft>
          <a:spcPct val="0"/>
        </a:spcAft>
        <a:buSzPct val="100000"/>
        <a:buFont typeface="Zapf Dingbats" pitchFamily="-112" charset="2"/>
        <a:buChar char="❖"/>
        <a:defRPr sz="1000" b="1">
          <a:solidFill>
            <a:srgbClr val="747474"/>
          </a:solidFill>
          <a:latin typeface="+mn-lt"/>
          <a:ea typeface="+mj-ea"/>
          <a:cs typeface="+mj-cs"/>
          <a:sym typeface="Helvetica Neue" pitchFamily="-112" charset="0"/>
        </a:defRPr>
      </a:lvl9pPr>
    </p:bodyStyle>
    <p:otherStyle>
      <a:defPPr>
        <a:defRPr lang="en-US"/>
      </a:defPPr>
      <a:lvl1pPr marL="0" algn="l" defTabSz="3365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554" algn="l" defTabSz="3365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107" algn="l" defTabSz="3365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61" algn="l" defTabSz="3365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6213" algn="l" defTabSz="3365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2763" algn="l" defTabSz="3365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9319" algn="l" defTabSz="3365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5874" algn="l" defTabSz="3365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2425" algn="l" defTabSz="3365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3.png"/><Relationship Id="rId7" Type="http://schemas.openxmlformats.org/officeDocument/2006/relationships/image" Target="../media/image14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emf"/><Relationship Id="rId11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11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11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Project: </a:t>
            </a:r>
            <a:r>
              <a:rPr lang="en-US" sz="2400" dirty="0" smtClean="0"/>
              <a:t>QB50</a:t>
            </a:r>
            <a:br>
              <a:rPr lang="en-US" sz="24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Ground data architecture - options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Muriel </a:t>
            </a:r>
            <a:r>
              <a:rPr lang="en-US" dirty="0"/>
              <a:t>Richard</a:t>
            </a:r>
            <a:endParaRPr lang="en-US" dirty="0" smtClean="0"/>
          </a:p>
          <a:p>
            <a:pPr marL="0" indent="0" eaLnBrk="1" hangingPunct="1"/>
            <a:endParaRPr lang="en-US" dirty="0" smtClean="0"/>
          </a:p>
          <a:p>
            <a:pPr marL="0" indent="0" eaLnBrk="1" hangingPunct="1"/>
            <a:r>
              <a:rPr lang="en-US" dirty="0" smtClean="0"/>
              <a:t>CEM Meeting</a:t>
            </a:r>
          </a:p>
          <a:p>
            <a:pPr marL="0" indent="0" eaLnBrk="1" hangingPunct="1"/>
            <a:r>
              <a:rPr lang="en-US" dirty="0" smtClean="0"/>
              <a:t>3 December 2012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054" y="5240782"/>
            <a:ext cx="116205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34975" y="1499426"/>
            <a:ext cx="9036050" cy="4962334"/>
          </a:xfrm>
        </p:spPr>
        <p:txBody>
          <a:bodyPr/>
          <a:lstStyle/>
          <a:p>
            <a:r>
              <a:rPr lang="en-US" dirty="0" smtClean="0"/>
              <a:t>Define the science and HK data format and provide it to team</a:t>
            </a:r>
          </a:p>
          <a:p>
            <a:pPr lvl="1"/>
            <a:r>
              <a:rPr lang="en-US" dirty="0" smtClean="0"/>
              <a:t>Proposal: EPFL can propose the ECSS-Payload service format</a:t>
            </a:r>
          </a:p>
          <a:p>
            <a:pPr lvl="1"/>
            <a:r>
              <a:rPr lang="en-US" dirty="0" smtClean="0"/>
              <a:t>Need to check that this solution fits needs </a:t>
            </a:r>
          </a:p>
          <a:p>
            <a:endParaRPr lang="en-US" dirty="0"/>
          </a:p>
          <a:p>
            <a:r>
              <a:rPr lang="en-US" dirty="0" smtClean="0"/>
              <a:t>Discuss with GFWG, GENSO, VKI, BIRA and others to define where packet data processing is done </a:t>
            </a:r>
          </a:p>
          <a:p>
            <a:endParaRPr lang="en-US" dirty="0"/>
          </a:p>
          <a:p>
            <a:r>
              <a:rPr lang="en-US" dirty="0" smtClean="0"/>
              <a:t>Most of these questions can be resolved with meeting of the right people, hopefully during January’s meeting of the GFWG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239250" y="6331777"/>
            <a:ext cx="236538" cy="214312"/>
          </a:xfrm>
        </p:spPr>
        <p:txBody>
          <a:bodyPr/>
          <a:lstStyle/>
          <a:p>
            <a:pPr>
              <a:defRPr/>
            </a:pPr>
            <a:fld id="{6029DFA4-04D4-4A05-BBC5-B673C57718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3907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types of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QB50 Science </a:t>
            </a:r>
            <a:r>
              <a:rPr lang="en-US" dirty="0" smtClean="0"/>
              <a:t>Unit data</a:t>
            </a:r>
            <a:endParaRPr lang="en-US" dirty="0" smtClean="0"/>
          </a:p>
          <a:p>
            <a:pPr lvl="1"/>
            <a:r>
              <a:rPr lang="en-US" dirty="0" smtClean="0"/>
              <a:t>Science data generated by the Science Unit (TBD </a:t>
            </a:r>
            <a:r>
              <a:rPr lang="en-US" dirty="0" smtClean="0"/>
              <a:t>– MSSL)</a:t>
            </a:r>
          </a:p>
          <a:p>
            <a:pPr lvl="1"/>
            <a:r>
              <a:rPr lang="en-US" dirty="0" smtClean="0"/>
              <a:t>HK </a:t>
            </a:r>
            <a:r>
              <a:rPr lang="en-US" dirty="0"/>
              <a:t>generated by the </a:t>
            </a:r>
            <a:r>
              <a:rPr lang="en-US" dirty="0" smtClean="0"/>
              <a:t>Science Unit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QB50 Science related Housekeeping data (</a:t>
            </a:r>
            <a:r>
              <a:rPr lang="en-US" dirty="0" err="1" smtClean="0"/>
              <a:t>Sc</a:t>
            </a:r>
            <a:r>
              <a:rPr lang="en-US" dirty="0" smtClean="0"/>
              <a:t>-HK): what is needed to process the science instrument data</a:t>
            </a:r>
          </a:p>
          <a:p>
            <a:pPr lvl="1"/>
            <a:r>
              <a:rPr lang="en-US" dirty="0" smtClean="0"/>
              <a:t>Time tagged setting parameters of the science instruments (TBD – MSSL)</a:t>
            </a:r>
          </a:p>
          <a:p>
            <a:pPr lvl="1"/>
            <a:r>
              <a:rPr lang="en-US" dirty="0" smtClean="0"/>
              <a:t>Time tagged attitude sensors (sun sensors, gyros…)? (TBD – Surrey)</a:t>
            </a:r>
          </a:p>
          <a:p>
            <a:pPr lvl="1"/>
            <a:r>
              <a:rPr lang="en-US" dirty="0" smtClean="0"/>
              <a:t>Time tagged </a:t>
            </a:r>
            <a:r>
              <a:rPr lang="en-US" dirty="0"/>
              <a:t>quaternions? (TBD – Surrey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Time tagged temperature sensors?</a:t>
            </a:r>
          </a:p>
          <a:p>
            <a:pPr lvl="1"/>
            <a:r>
              <a:rPr lang="en-US" dirty="0" smtClean="0"/>
              <a:t>Other</a:t>
            </a:r>
            <a:r>
              <a:rPr lang="en-US" dirty="0" smtClean="0"/>
              <a:t>…?</a:t>
            </a:r>
          </a:p>
          <a:p>
            <a:pPr lvl="1"/>
            <a:endParaRPr lang="en-US" dirty="0"/>
          </a:p>
          <a:p>
            <a:r>
              <a:rPr lang="en-US" dirty="0" err="1" smtClean="0"/>
              <a:t>CubeSat</a:t>
            </a:r>
            <a:r>
              <a:rPr lang="en-US" dirty="0" smtClean="0"/>
              <a:t> HK data</a:t>
            </a:r>
          </a:p>
          <a:p>
            <a:pPr lvl="1"/>
            <a:r>
              <a:rPr lang="en-US" dirty="0" smtClean="0"/>
              <a:t>All data relative to the health of the </a:t>
            </a:r>
            <a:r>
              <a:rPr lang="en-US" dirty="0" err="1" smtClean="0"/>
              <a:t>CubeSat</a:t>
            </a:r>
            <a:r>
              <a:rPr lang="en-US" dirty="0" smtClean="0"/>
              <a:t>, not needed for science purposes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5035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 requirements (G. Shirville)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Amateur </a:t>
            </a:r>
            <a:r>
              <a:rPr lang="fr-CH" dirty="0"/>
              <a:t>radio communications </a:t>
            </a:r>
            <a:r>
              <a:rPr lang="fr-CH" dirty="0" smtClean="0"/>
              <a:t>have to </a:t>
            </a:r>
            <a:r>
              <a:rPr lang="fr-CH" dirty="0" err="1"/>
              <a:t>be</a:t>
            </a:r>
            <a:r>
              <a:rPr lang="fr-CH" dirty="0"/>
              <a:t> “open</a:t>
            </a:r>
            <a:r>
              <a:rPr lang="fr-CH" dirty="0" smtClean="0"/>
              <a:t>”</a:t>
            </a:r>
            <a:r>
              <a:rPr lang="fr-CH" dirty="0"/>
              <a:t> </a:t>
            </a:r>
            <a:r>
              <a:rPr lang="fr-CH" dirty="0" smtClean="0"/>
              <a:t>(Article 25.2A of the Radio Amateur </a:t>
            </a:r>
            <a:r>
              <a:rPr lang="fr-CH" dirty="0" err="1" smtClean="0"/>
              <a:t>Regulations</a:t>
            </a:r>
            <a:r>
              <a:rPr lang="fr-CH" dirty="0" smtClean="0"/>
              <a:t> </a:t>
            </a:r>
            <a:r>
              <a:rPr lang="fr-CH" dirty="0" err="1"/>
              <a:t>that</a:t>
            </a:r>
            <a:r>
              <a:rPr lang="fr-CH" dirty="0"/>
              <a:t> have been </a:t>
            </a:r>
            <a:r>
              <a:rPr lang="fr-CH" dirty="0" err="1"/>
              <a:t>agreed</a:t>
            </a:r>
            <a:r>
              <a:rPr lang="fr-CH" dirty="0"/>
              <a:t> by all </a:t>
            </a:r>
            <a:r>
              <a:rPr lang="fr-CH" dirty="0" err="1"/>
              <a:t>member</a:t>
            </a:r>
            <a:r>
              <a:rPr lang="fr-CH" dirty="0"/>
              <a:t> states of the </a:t>
            </a:r>
            <a:r>
              <a:rPr lang="fr-CH" dirty="0" smtClean="0"/>
              <a:t>ITU).</a:t>
            </a:r>
          </a:p>
          <a:p>
            <a:endParaRPr lang="fr-CH" dirty="0" smtClean="0"/>
          </a:p>
          <a:p>
            <a:r>
              <a:rPr lang="fr-CH" dirty="0" err="1"/>
              <a:t>Normally</a:t>
            </a:r>
            <a:r>
              <a:rPr lang="fr-CH" dirty="0"/>
              <a:t> </a:t>
            </a:r>
            <a:r>
              <a:rPr lang="fr-CH" dirty="0" err="1"/>
              <a:t>this</a:t>
            </a:r>
            <a:r>
              <a:rPr lang="fr-CH" dirty="0"/>
              <a:t> </a:t>
            </a:r>
            <a:r>
              <a:rPr lang="fr-CH" dirty="0" err="1"/>
              <a:t>presents</a:t>
            </a:r>
            <a:r>
              <a:rPr lang="fr-CH" dirty="0"/>
              <a:t> no </a:t>
            </a:r>
            <a:r>
              <a:rPr lang="fr-CH" dirty="0" err="1"/>
              <a:t>problem</a:t>
            </a:r>
            <a:r>
              <a:rPr lang="fr-CH" dirty="0"/>
              <a:t> to </a:t>
            </a:r>
            <a:r>
              <a:rPr lang="fr-CH" dirty="0" err="1"/>
              <a:t>cubesat</a:t>
            </a:r>
            <a:r>
              <a:rPr lang="fr-CH" dirty="0"/>
              <a:t> </a:t>
            </a:r>
            <a:r>
              <a:rPr lang="fr-CH" dirty="0" err="1"/>
              <a:t>operators</a:t>
            </a:r>
            <a:r>
              <a:rPr lang="fr-CH" dirty="0"/>
              <a:t> in regards to </a:t>
            </a:r>
            <a:r>
              <a:rPr lang="fr-CH" dirty="0" err="1"/>
              <a:t>housekeeping</a:t>
            </a:r>
            <a:r>
              <a:rPr lang="fr-CH" dirty="0"/>
              <a:t> data but the </a:t>
            </a:r>
            <a:r>
              <a:rPr lang="fr-CH" dirty="0" err="1"/>
              <a:t>same</a:t>
            </a:r>
            <a:r>
              <a:rPr lang="fr-CH" dirty="0"/>
              <a:t> obligation </a:t>
            </a:r>
            <a:r>
              <a:rPr lang="fr-CH" dirty="0" err="1"/>
              <a:t>also</a:t>
            </a:r>
            <a:r>
              <a:rPr lang="fr-CH" dirty="0"/>
              <a:t> </a:t>
            </a:r>
            <a:r>
              <a:rPr lang="fr-CH" dirty="0" err="1"/>
              <a:t>applies</a:t>
            </a:r>
            <a:r>
              <a:rPr lang="fr-CH" dirty="0"/>
              <a:t> to all science data as </a:t>
            </a:r>
            <a:r>
              <a:rPr lang="fr-CH" dirty="0" err="1"/>
              <a:t>well</a:t>
            </a:r>
            <a:r>
              <a:rPr lang="fr-CH" dirty="0"/>
              <a:t>. There </a:t>
            </a:r>
            <a:r>
              <a:rPr lang="fr-CH" dirty="0" err="1"/>
              <a:t>can</a:t>
            </a:r>
            <a:r>
              <a:rPr lang="fr-CH" dirty="0"/>
              <a:t> </a:t>
            </a:r>
            <a:r>
              <a:rPr lang="fr-CH" dirty="0" err="1"/>
              <a:t>be</a:t>
            </a:r>
            <a:r>
              <a:rPr lang="fr-CH" dirty="0"/>
              <a:t> no copyright or IPR on data </a:t>
            </a:r>
            <a:r>
              <a:rPr lang="fr-CH" dirty="0" err="1"/>
              <a:t>downlinked</a:t>
            </a:r>
            <a:r>
              <a:rPr lang="fr-CH" dirty="0"/>
              <a:t> </a:t>
            </a:r>
            <a:r>
              <a:rPr lang="fr-CH" dirty="0" err="1"/>
              <a:t>from</a:t>
            </a:r>
            <a:r>
              <a:rPr lang="fr-CH" dirty="0"/>
              <a:t> a </a:t>
            </a:r>
            <a:r>
              <a:rPr lang="fr-CH" dirty="0" err="1"/>
              <a:t>spacecraft</a:t>
            </a:r>
            <a:r>
              <a:rPr lang="fr-CH" dirty="0"/>
              <a:t> </a:t>
            </a:r>
            <a:r>
              <a:rPr lang="fr-CH" dirty="0" err="1"/>
              <a:t>using</a:t>
            </a:r>
            <a:r>
              <a:rPr lang="fr-CH" dirty="0"/>
              <a:t> the amateur satellite </a:t>
            </a:r>
            <a:r>
              <a:rPr lang="fr-CH" dirty="0" smtClean="0"/>
              <a:t>service</a:t>
            </a:r>
            <a:r>
              <a:rPr lang="fr-CH" dirty="0"/>
              <a:t>.</a:t>
            </a:r>
            <a:endParaRPr lang="fr-CH" dirty="0" smtClean="0"/>
          </a:p>
          <a:p>
            <a:endParaRPr lang="fr-CH" dirty="0"/>
          </a:p>
          <a:p>
            <a:r>
              <a:rPr lang="fr-CH" dirty="0" smtClean="0"/>
              <a:t>Command </a:t>
            </a:r>
            <a:r>
              <a:rPr lang="fr-CH" dirty="0" err="1"/>
              <a:t>uplinks</a:t>
            </a:r>
            <a:r>
              <a:rPr lang="fr-CH" dirty="0"/>
              <a:t> </a:t>
            </a:r>
            <a:r>
              <a:rPr lang="fr-CH" dirty="0" err="1"/>
              <a:t>can</a:t>
            </a:r>
            <a:r>
              <a:rPr lang="fr-CH" dirty="0"/>
              <a:t> </a:t>
            </a:r>
            <a:r>
              <a:rPr lang="fr-CH" dirty="0" err="1"/>
              <a:t>be</a:t>
            </a:r>
            <a:r>
              <a:rPr lang="fr-CH" dirty="0"/>
              <a:t> </a:t>
            </a:r>
            <a:r>
              <a:rPr lang="fr-CH" dirty="0" err="1"/>
              <a:t>encrypted</a:t>
            </a:r>
            <a:r>
              <a:rPr lang="fr-CH" dirty="0"/>
              <a:t> but </a:t>
            </a:r>
            <a:r>
              <a:rPr lang="fr-CH" dirty="0" err="1"/>
              <a:t>nothing</a:t>
            </a:r>
            <a:r>
              <a:rPr lang="fr-CH" dirty="0"/>
              <a:t> </a:t>
            </a:r>
            <a:r>
              <a:rPr lang="fr-CH" dirty="0" err="1"/>
              <a:t>else</a:t>
            </a:r>
            <a:r>
              <a:rPr lang="fr-CH" dirty="0"/>
              <a:t> </a:t>
            </a:r>
            <a:r>
              <a:rPr lang="fr-CH" dirty="0" err="1"/>
              <a:t>can</a:t>
            </a:r>
            <a:r>
              <a:rPr lang="fr-CH" dirty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.</a:t>
            </a:r>
          </a:p>
          <a:p>
            <a:endParaRPr lang="fr-CH" dirty="0"/>
          </a:p>
          <a:p>
            <a:r>
              <a:rPr lang="fr-CH" dirty="0" smtClean="0"/>
              <a:t>The RA service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intended</a:t>
            </a:r>
            <a:r>
              <a:rPr lang="fr-CH" dirty="0"/>
              <a:t> as a “one to </a:t>
            </a:r>
            <a:r>
              <a:rPr lang="fr-CH" dirty="0" err="1"/>
              <a:t>many</a:t>
            </a:r>
            <a:r>
              <a:rPr lang="fr-CH" dirty="0"/>
              <a:t>” system </a:t>
            </a:r>
            <a:r>
              <a:rPr lang="fr-CH" dirty="0" err="1"/>
              <a:t>so</a:t>
            </a:r>
            <a:r>
              <a:rPr lang="fr-CH" dirty="0"/>
              <a:t> all amateurs </a:t>
            </a:r>
            <a:r>
              <a:rPr lang="fr-CH" dirty="0" err="1"/>
              <a:t>should</a:t>
            </a:r>
            <a:r>
              <a:rPr lang="fr-CH" dirty="0"/>
              <a:t> </a:t>
            </a:r>
            <a:r>
              <a:rPr lang="fr-CH" dirty="0" err="1"/>
              <a:t>be</a:t>
            </a:r>
            <a:r>
              <a:rPr lang="fr-CH" dirty="0"/>
              <a:t> </a:t>
            </a:r>
            <a:r>
              <a:rPr lang="fr-CH" dirty="0" err="1"/>
              <a:t>allowed</a:t>
            </a:r>
            <a:r>
              <a:rPr lang="fr-CH" dirty="0"/>
              <a:t> to </a:t>
            </a:r>
            <a:r>
              <a:rPr lang="fr-CH" dirty="0" err="1"/>
              <a:t>receive</a:t>
            </a:r>
            <a:r>
              <a:rPr lang="fr-CH" dirty="0"/>
              <a:t> and </a:t>
            </a:r>
            <a:r>
              <a:rPr lang="fr-CH" dirty="0" err="1"/>
              <a:t>decode</a:t>
            </a:r>
            <a:r>
              <a:rPr lang="fr-CH" dirty="0"/>
              <a:t> all transmissions. If the </a:t>
            </a:r>
            <a:r>
              <a:rPr lang="fr-CH" dirty="0" err="1" smtClean="0"/>
              <a:t>encoding</a:t>
            </a:r>
            <a:r>
              <a:rPr lang="fr-CH" dirty="0"/>
              <a:t> </a:t>
            </a:r>
            <a:r>
              <a:rPr lang="fr-CH" dirty="0" err="1" smtClean="0"/>
              <a:t>method</a:t>
            </a:r>
            <a:r>
              <a:rPr lang="fr-CH" dirty="0" smtClean="0"/>
              <a:t> </a:t>
            </a:r>
            <a:r>
              <a:rPr lang="fr-CH" dirty="0" err="1"/>
              <a:t>is</a:t>
            </a:r>
            <a:r>
              <a:rPr lang="fr-CH" dirty="0"/>
              <a:t> not a </a:t>
            </a:r>
            <a:r>
              <a:rPr lang="fr-CH" dirty="0" err="1"/>
              <a:t>recognised</a:t>
            </a:r>
            <a:r>
              <a:rPr lang="fr-CH" dirty="0"/>
              <a:t> standard </a:t>
            </a:r>
            <a:r>
              <a:rPr lang="fr-CH" dirty="0" err="1"/>
              <a:t>already</a:t>
            </a:r>
            <a:r>
              <a:rPr lang="fr-CH" dirty="0"/>
              <a:t> in use </a:t>
            </a:r>
            <a:r>
              <a:rPr lang="fr-CH" dirty="0" err="1"/>
              <a:t>within</a:t>
            </a:r>
            <a:r>
              <a:rPr lang="fr-CH" dirty="0"/>
              <a:t> the amateur </a:t>
            </a:r>
            <a:r>
              <a:rPr lang="fr-CH" dirty="0" err="1"/>
              <a:t>fraternity</a:t>
            </a:r>
            <a:r>
              <a:rPr lang="fr-CH" dirty="0"/>
              <a:t> </a:t>
            </a:r>
            <a:r>
              <a:rPr lang="fr-CH" dirty="0" err="1"/>
              <a:t>then</a:t>
            </a:r>
            <a:r>
              <a:rPr lang="fr-CH" dirty="0"/>
              <a:t> the </a:t>
            </a:r>
            <a:r>
              <a:rPr lang="fr-CH" dirty="0" err="1"/>
              <a:t>developers</a:t>
            </a:r>
            <a:r>
              <a:rPr lang="fr-CH" dirty="0"/>
              <a:t> </a:t>
            </a:r>
            <a:r>
              <a:rPr lang="fr-CH" dirty="0" err="1"/>
              <a:t>should</a:t>
            </a:r>
            <a:r>
              <a:rPr lang="fr-CH" dirty="0"/>
              <a:t> </a:t>
            </a:r>
            <a:r>
              <a:rPr lang="fr-CH" dirty="0" err="1"/>
              <a:t>make</a:t>
            </a:r>
            <a:r>
              <a:rPr lang="fr-CH" dirty="0"/>
              <a:t> the </a:t>
            </a:r>
            <a:r>
              <a:rPr lang="fr-CH" dirty="0" err="1"/>
              <a:t>ground</a:t>
            </a:r>
            <a:r>
              <a:rPr lang="fr-CH" dirty="0"/>
              <a:t> segment software </a:t>
            </a:r>
            <a:r>
              <a:rPr lang="fr-CH" dirty="0" err="1"/>
              <a:t>available</a:t>
            </a:r>
            <a:r>
              <a:rPr lang="fr-CH" dirty="0"/>
              <a:t> for free </a:t>
            </a:r>
            <a:r>
              <a:rPr lang="fr-CH" dirty="0" err="1"/>
              <a:t>download</a:t>
            </a:r>
            <a:r>
              <a:rPr lang="fr-CH" dirty="0"/>
              <a:t> </a:t>
            </a:r>
            <a:r>
              <a:rPr lang="fr-CH" dirty="0" err="1"/>
              <a:t>before</a:t>
            </a:r>
            <a:r>
              <a:rPr lang="fr-CH" dirty="0"/>
              <a:t> </a:t>
            </a:r>
            <a:r>
              <a:rPr lang="fr-CH" dirty="0" err="1" smtClean="0"/>
              <a:t>launch</a:t>
            </a:r>
            <a:r>
              <a:rPr lang="fr-CH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2968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uriel Noca\Documents\MURIEL\06 - QB50\Cubesat call for proposals 2011\Train 1.JPG"/>
          <p:cNvPicPr>
            <a:picLocks noChangeAspect="1" noChangeArrowheads="1"/>
          </p:cNvPicPr>
          <p:nvPr/>
        </p:nvPicPr>
        <p:blipFill>
          <a:blip r:embed="rId2" cstate="print"/>
          <a:srcRect l="7301" t="13108" r="7946" b="22621"/>
          <a:stretch>
            <a:fillRect/>
          </a:stretch>
        </p:blipFill>
        <p:spPr bwMode="auto">
          <a:xfrm>
            <a:off x="6553031" y="1253244"/>
            <a:ext cx="2607153" cy="13035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539012" y="1196097"/>
            <a:ext cx="15167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AX.25 FRAME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645609" y="1831847"/>
            <a:ext cx="5180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 b="1" dirty="0" smtClean="0"/>
              <a:t>X</a:t>
            </a:r>
          </a:p>
          <a:p>
            <a:pPr algn="ctr"/>
            <a:r>
              <a:rPr lang="en-GB" sz="800" b="1" dirty="0" smtClean="0"/>
              <a:t>Packet</a:t>
            </a:r>
            <a:endParaRPr lang="en-US" sz="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152576" y="1882388"/>
            <a:ext cx="5180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 b="1" dirty="0" smtClean="0"/>
              <a:t>X</a:t>
            </a:r>
          </a:p>
          <a:p>
            <a:pPr algn="ctr"/>
            <a:r>
              <a:rPr lang="en-GB" sz="800" b="1" dirty="0" smtClean="0"/>
              <a:t>Packet</a:t>
            </a:r>
            <a:endParaRPr lang="en-US" sz="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619726" y="1277738"/>
            <a:ext cx="314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...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6040042" y="779716"/>
            <a:ext cx="3309279" cy="1984993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20" name="Groupe 155"/>
          <p:cNvGrpSpPr/>
          <p:nvPr/>
        </p:nvGrpSpPr>
        <p:grpSpPr>
          <a:xfrm rot="10800000">
            <a:off x="7950949" y="855803"/>
            <a:ext cx="521369" cy="348455"/>
            <a:chOff x="3286116" y="1500174"/>
            <a:chExt cx="957263" cy="1112838"/>
          </a:xfrm>
        </p:grpSpPr>
        <p:sp>
          <p:nvSpPr>
            <p:cNvPr id="21" name="Freeform 42"/>
            <p:cNvSpPr>
              <a:spLocks/>
            </p:cNvSpPr>
            <p:nvPr/>
          </p:nvSpPr>
          <p:spPr bwMode="auto">
            <a:xfrm>
              <a:off x="3286116" y="1500174"/>
              <a:ext cx="957263" cy="1112838"/>
            </a:xfrm>
            <a:custGeom>
              <a:avLst/>
              <a:gdLst/>
              <a:ahLst/>
              <a:cxnLst>
                <a:cxn ang="0">
                  <a:pos x="46" y="591"/>
                </a:cxn>
                <a:cxn ang="0">
                  <a:pos x="67" y="472"/>
                </a:cxn>
                <a:cxn ang="0">
                  <a:pos x="101" y="329"/>
                </a:cxn>
                <a:cxn ang="0">
                  <a:pos x="196" y="261"/>
                </a:cxn>
                <a:cxn ang="0">
                  <a:pos x="261" y="375"/>
                </a:cxn>
                <a:cxn ang="0">
                  <a:pos x="270" y="578"/>
                </a:cxn>
                <a:cxn ang="0">
                  <a:pos x="278" y="724"/>
                </a:cxn>
                <a:cxn ang="0">
                  <a:pos x="303" y="578"/>
                </a:cxn>
                <a:cxn ang="0">
                  <a:pos x="331" y="304"/>
                </a:cxn>
                <a:cxn ang="0">
                  <a:pos x="401" y="103"/>
                </a:cxn>
                <a:cxn ang="0">
                  <a:pos x="506" y="183"/>
                </a:cxn>
                <a:cxn ang="0">
                  <a:pos x="540" y="552"/>
                </a:cxn>
                <a:cxn ang="0">
                  <a:pos x="550" y="916"/>
                </a:cxn>
                <a:cxn ang="0">
                  <a:pos x="595" y="994"/>
                </a:cxn>
                <a:cxn ang="0">
                  <a:pos x="629" y="677"/>
                </a:cxn>
                <a:cxn ang="0">
                  <a:pos x="666" y="240"/>
                </a:cxn>
                <a:cxn ang="0">
                  <a:pos x="747" y="2"/>
                </a:cxn>
                <a:cxn ang="0">
                  <a:pos x="821" y="249"/>
                </a:cxn>
                <a:cxn ang="0">
                  <a:pos x="831" y="799"/>
                </a:cxn>
                <a:cxn ang="0">
                  <a:pos x="835" y="1245"/>
                </a:cxn>
                <a:cxn ang="0">
                  <a:pos x="871" y="1205"/>
                </a:cxn>
                <a:cxn ang="0">
                  <a:pos x="895" y="751"/>
                </a:cxn>
                <a:cxn ang="0">
                  <a:pos x="928" y="253"/>
                </a:cxn>
                <a:cxn ang="0">
                  <a:pos x="1010" y="109"/>
                </a:cxn>
                <a:cxn ang="0">
                  <a:pos x="1051" y="405"/>
                </a:cxn>
                <a:cxn ang="0">
                  <a:pos x="1065" y="808"/>
                </a:cxn>
                <a:cxn ang="0">
                  <a:pos x="1087" y="1027"/>
                </a:cxn>
                <a:cxn ang="0">
                  <a:pos x="1124" y="901"/>
                </a:cxn>
                <a:cxn ang="0">
                  <a:pos x="1144" y="709"/>
                </a:cxn>
                <a:cxn ang="0">
                  <a:pos x="1186" y="629"/>
                </a:cxn>
                <a:cxn ang="0">
                  <a:pos x="1184" y="732"/>
                </a:cxn>
                <a:cxn ang="0">
                  <a:pos x="1179" y="863"/>
                </a:cxn>
                <a:cxn ang="0">
                  <a:pos x="1154" y="1012"/>
                </a:cxn>
                <a:cxn ang="0">
                  <a:pos x="1065" y="1091"/>
                </a:cxn>
                <a:cxn ang="0">
                  <a:pos x="1010" y="842"/>
                </a:cxn>
                <a:cxn ang="0">
                  <a:pos x="991" y="462"/>
                </a:cxn>
                <a:cxn ang="0">
                  <a:pos x="981" y="226"/>
                </a:cxn>
                <a:cxn ang="0">
                  <a:pos x="970" y="451"/>
                </a:cxn>
                <a:cxn ang="0">
                  <a:pos x="954" y="949"/>
                </a:cxn>
                <a:cxn ang="0">
                  <a:pos x="899" y="1352"/>
                </a:cxn>
                <a:cxn ang="0">
                  <a:pos x="795" y="1295"/>
                </a:cxn>
                <a:cxn ang="0">
                  <a:pos x="766" y="806"/>
                </a:cxn>
                <a:cxn ang="0">
                  <a:pos x="768" y="272"/>
                </a:cxn>
                <a:cxn ang="0">
                  <a:pos x="740" y="111"/>
                </a:cxn>
                <a:cxn ang="0">
                  <a:pos x="713" y="432"/>
                </a:cxn>
                <a:cxn ang="0">
                  <a:pos x="673" y="875"/>
                </a:cxn>
                <a:cxn ang="0">
                  <a:pos x="586" y="1112"/>
                </a:cxn>
                <a:cxn ang="0">
                  <a:pos x="496" y="928"/>
                </a:cxn>
                <a:cxn ang="0">
                  <a:pos x="470" y="531"/>
                </a:cxn>
                <a:cxn ang="0">
                  <a:pos x="453" y="207"/>
                </a:cxn>
                <a:cxn ang="0">
                  <a:pos x="403" y="253"/>
                </a:cxn>
                <a:cxn ang="0">
                  <a:pos x="373" y="513"/>
                </a:cxn>
                <a:cxn ang="0">
                  <a:pos x="327" y="753"/>
                </a:cxn>
                <a:cxn ang="0">
                  <a:pos x="236" y="759"/>
                </a:cxn>
                <a:cxn ang="0">
                  <a:pos x="213" y="578"/>
                </a:cxn>
                <a:cxn ang="0">
                  <a:pos x="207" y="390"/>
                </a:cxn>
                <a:cxn ang="0">
                  <a:pos x="149" y="379"/>
                </a:cxn>
                <a:cxn ang="0">
                  <a:pos x="122" y="515"/>
                </a:cxn>
                <a:cxn ang="0">
                  <a:pos x="84" y="643"/>
                </a:cxn>
                <a:cxn ang="0">
                  <a:pos x="4" y="591"/>
                </a:cxn>
              </a:cxnLst>
              <a:rect l="0" t="0" r="r" b="b"/>
              <a:pathLst>
                <a:path w="1205" h="1401">
                  <a:moveTo>
                    <a:pt x="4" y="487"/>
                  </a:moveTo>
                  <a:lnTo>
                    <a:pt x="4" y="489"/>
                  </a:lnTo>
                  <a:lnTo>
                    <a:pt x="4" y="494"/>
                  </a:lnTo>
                  <a:lnTo>
                    <a:pt x="6" y="502"/>
                  </a:lnTo>
                  <a:lnTo>
                    <a:pt x="6" y="510"/>
                  </a:lnTo>
                  <a:lnTo>
                    <a:pt x="8" y="519"/>
                  </a:lnTo>
                  <a:lnTo>
                    <a:pt x="8" y="525"/>
                  </a:lnTo>
                  <a:lnTo>
                    <a:pt x="10" y="529"/>
                  </a:lnTo>
                  <a:lnTo>
                    <a:pt x="12" y="534"/>
                  </a:lnTo>
                  <a:lnTo>
                    <a:pt x="12" y="540"/>
                  </a:lnTo>
                  <a:lnTo>
                    <a:pt x="14" y="550"/>
                  </a:lnTo>
                  <a:lnTo>
                    <a:pt x="17" y="559"/>
                  </a:lnTo>
                  <a:lnTo>
                    <a:pt x="21" y="567"/>
                  </a:lnTo>
                  <a:lnTo>
                    <a:pt x="25" y="576"/>
                  </a:lnTo>
                  <a:lnTo>
                    <a:pt x="29" y="582"/>
                  </a:lnTo>
                  <a:lnTo>
                    <a:pt x="33" y="588"/>
                  </a:lnTo>
                  <a:lnTo>
                    <a:pt x="38" y="591"/>
                  </a:lnTo>
                  <a:lnTo>
                    <a:pt x="44" y="593"/>
                  </a:lnTo>
                  <a:lnTo>
                    <a:pt x="46" y="591"/>
                  </a:lnTo>
                  <a:lnTo>
                    <a:pt x="50" y="590"/>
                  </a:lnTo>
                  <a:lnTo>
                    <a:pt x="52" y="584"/>
                  </a:lnTo>
                  <a:lnTo>
                    <a:pt x="54" y="578"/>
                  </a:lnTo>
                  <a:lnTo>
                    <a:pt x="54" y="571"/>
                  </a:lnTo>
                  <a:lnTo>
                    <a:pt x="55" y="563"/>
                  </a:lnTo>
                  <a:lnTo>
                    <a:pt x="55" y="557"/>
                  </a:lnTo>
                  <a:lnTo>
                    <a:pt x="57" y="552"/>
                  </a:lnTo>
                  <a:lnTo>
                    <a:pt x="57" y="546"/>
                  </a:lnTo>
                  <a:lnTo>
                    <a:pt x="59" y="542"/>
                  </a:lnTo>
                  <a:lnTo>
                    <a:pt x="59" y="534"/>
                  </a:lnTo>
                  <a:lnTo>
                    <a:pt x="59" y="529"/>
                  </a:lnTo>
                  <a:lnTo>
                    <a:pt x="61" y="523"/>
                  </a:lnTo>
                  <a:lnTo>
                    <a:pt x="61" y="515"/>
                  </a:lnTo>
                  <a:lnTo>
                    <a:pt x="61" y="508"/>
                  </a:lnTo>
                  <a:lnTo>
                    <a:pt x="63" y="502"/>
                  </a:lnTo>
                  <a:lnTo>
                    <a:pt x="63" y="494"/>
                  </a:lnTo>
                  <a:lnTo>
                    <a:pt x="65" y="487"/>
                  </a:lnTo>
                  <a:lnTo>
                    <a:pt x="65" y="479"/>
                  </a:lnTo>
                  <a:lnTo>
                    <a:pt x="67" y="472"/>
                  </a:lnTo>
                  <a:lnTo>
                    <a:pt x="67" y="464"/>
                  </a:lnTo>
                  <a:lnTo>
                    <a:pt x="69" y="458"/>
                  </a:lnTo>
                  <a:lnTo>
                    <a:pt x="71" y="449"/>
                  </a:lnTo>
                  <a:lnTo>
                    <a:pt x="73" y="441"/>
                  </a:lnTo>
                  <a:lnTo>
                    <a:pt x="73" y="436"/>
                  </a:lnTo>
                  <a:lnTo>
                    <a:pt x="76" y="428"/>
                  </a:lnTo>
                  <a:lnTo>
                    <a:pt x="76" y="418"/>
                  </a:lnTo>
                  <a:lnTo>
                    <a:pt x="78" y="411"/>
                  </a:lnTo>
                  <a:lnTo>
                    <a:pt x="78" y="403"/>
                  </a:lnTo>
                  <a:lnTo>
                    <a:pt x="80" y="396"/>
                  </a:lnTo>
                  <a:lnTo>
                    <a:pt x="82" y="388"/>
                  </a:lnTo>
                  <a:lnTo>
                    <a:pt x="84" y="380"/>
                  </a:lnTo>
                  <a:lnTo>
                    <a:pt x="86" y="373"/>
                  </a:lnTo>
                  <a:lnTo>
                    <a:pt x="88" y="365"/>
                  </a:lnTo>
                  <a:lnTo>
                    <a:pt x="90" y="358"/>
                  </a:lnTo>
                  <a:lnTo>
                    <a:pt x="93" y="350"/>
                  </a:lnTo>
                  <a:lnTo>
                    <a:pt x="95" y="344"/>
                  </a:lnTo>
                  <a:lnTo>
                    <a:pt x="97" y="337"/>
                  </a:lnTo>
                  <a:lnTo>
                    <a:pt x="101" y="329"/>
                  </a:lnTo>
                  <a:lnTo>
                    <a:pt x="103" y="323"/>
                  </a:lnTo>
                  <a:lnTo>
                    <a:pt x="107" y="318"/>
                  </a:lnTo>
                  <a:lnTo>
                    <a:pt x="111" y="312"/>
                  </a:lnTo>
                  <a:lnTo>
                    <a:pt x="112" y="306"/>
                  </a:lnTo>
                  <a:lnTo>
                    <a:pt x="116" y="301"/>
                  </a:lnTo>
                  <a:lnTo>
                    <a:pt x="120" y="295"/>
                  </a:lnTo>
                  <a:lnTo>
                    <a:pt x="124" y="291"/>
                  </a:lnTo>
                  <a:lnTo>
                    <a:pt x="131" y="282"/>
                  </a:lnTo>
                  <a:lnTo>
                    <a:pt x="141" y="274"/>
                  </a:lnTo>
                  <a:lnTo>
                    <a:pt x="145" y="270"/>
                  </a:lnTo>
                  <a:lnTo>
                    <a:pt x="150" y="268"/>
                  </a:lnTo>
                  <a:lnTo>
                    <a:pt x="156" y="264"/>
                  </a:lnTo>
                  <a:lnTo>
                    <a:pt x="162" y="263"/>
                  </a:lnTo>
                  <a:lnTo>
                    <a:pt x="166" y="261"/>
                  </a:lnTo>
                  <a:lnTo>
                    <a:pt x="171" y="261"/>
                  </a:lnTo>
                  <a:lnTo>
                    <a:pt x="179" y="261"/>
                  </a:lnTo>
                  <a:lnTo>
                    <a:pt x="187" y="261"/>
                  </a:lnTo>
                  <a:lnTo>
                    <a:pt x="190" y="261"/>
                  </a:lnTo>
                  <a:lnTo>
                    <a:pt x="196" y="261"/>
                  </a:lnTo>
                  <a:lnTo>
                    <a:pt x="202" y="263"/>
                  </a:lnTo>
                  <a:lnTo>
                    <a:pt x="207" y="264"/>
                  </a:lnTo>
                  <a:lnTo>
                    <a:pt x="211" y="266"/>
                  </a:lnTo>
                  <a:lnTo>
                    <a:pt x="217" y="270"/>
                  </a:lnTo>
                  <a:lnTo>
                    <a:pt x="223" y="274"/>
                  </a:lnTo>
                  <a:lnTo>
                    <a:pt x="226" y="280"/>
                  </a:lnTo>
                  <a:lnTo>
                    <a:pt x="230" y="285"/>
                  </a:lnTo>
                  <a:lnTo>
                    <a:pt x="234" y="289"/>
                  </a:lnTo>
                  <a:lnTo>
                    <a:pt x="236" y="295"/>
                  </a:lnTo>
                  <a:lnTo>
                    <a:pt x="240" y="303"/>
                  </a:lnTo>
                  <a:lnTo>
                    <a:pt x="244" y="308"/>
                  </a:lnTo>
                  <a:lnTo>
                    <a:pt x="245" y="316"/>
                  </a:lnTo>
                  <a:lnTo>
                    <a:pt x="249" y="325"/>
                  </a:lnTo>
                  <a:lnTo>
                    <a:pt x="251" y="333"/>
                  </a:lnTo>
                  <a:lnTo>
                    <a:pt x="253" y="341"/>
                  </a:lnTo>
                  <a:lnTo>
                    <a:pt x="255" y="350"/>
                  </a:lnTo>
                  <a:lnTo>
                    <a:pt x="257" y="358"/>
                  </a:lnTo>
                  <a:lnTo>
                    <a:pt x="259" y="367"/>
                  </a:lnTo>
                  <a:lnTo>
                    <a:pt x="261" y="375"/>
                  </a:lnTo>
                  <a:lnTo>
                    <a:pt x="263" y="386"/>
                  </a:lnTo>
                  <a:lnTo>
                    <a:pt x="263" y="396"/>
                  </a:lnTo>
                  <a:lnTo>
                    <a:pt x="264" y="407"/>
                  </a:lnTo>
                  <a:lnTo>
                    <a:pt x="264" y="417"/>
                  </a:lnTo>
                  <a:lnTo>
                    <a:pt x="266" y="426"/>
                  </a:lnTo>
                  <a:lnTo>
                    <a:pt x="266" y="437"/>
                  </a:lnTo>
                  <a:lnTo>
                    <a:pt x="268" y="449"/>
                  </a:lnTo>
                  <a:lnTo>
                    <a:pt x="268" y="460"/>
                  </a:lnTo>
                  <a:lnTo>
                    <a:pt x="268" y="470"/>
                  </a:lnTo>
                  <a:lnTo>
                    <a:pt x="270" y="481"/>
                  </a:lnTo>
                  <a:lnTo>
                    <a:pt x="270" y="493"/>
                  </a:lnTo>
                  <a:lnTo>
                    <a:pt x="270" y="502"/>
                  </a:lnTo>
                  <a:lnTo>
                    <a:pt x="270" y="513"/>
                  </a:lnTo>
                  <a:lnTo>
                    <a:pt x="270" y="525"/>
                  </a:lnTo>
                  <a:lnTo>
                    <a:pt x="270" y="534"/>
                  </a:lnTo>
                  <a:lnTo>
                    <a:pt x="270" y="546"/>
                  </a:lnTo>
                  <a:lnTo>
                    <a:pt x="270" y="555"/>
                  </a:lnTo>
                  <a:lnTo>
                    <a:pt x="270" y="567"/>
                  </a:lnTo>
                  <a:lnTo>
                    <a:pt x="270" y="578"/>
                  </a:lnTo>
                  <a:lnTo>
                    <a:pt x="270" y="588"/>
                  </a:lnTo>
                  <a:lnTo>
                    <a:pt x="270" y="597"/>
                  </a:lnTo>
                  <a:lnTo>
                    <a:pt x="270" y="607"/>
                  </a:lnTo>
                  <a:lnTo>
                    <a:pt x="270" y="618"/>
                  </a:lnTo>
                  <a:lnTo>
                    <a:pt x="270" y="626"/>
                  </a:lnTo>
                  <a:lnTo>
                    <a:pt x="270" y="635"/>
                  </a:lnTo>
                  <a:lnTo>
                    <a:pt x="270" y="643"/>
                  </a:lnTo>
                  <a:lnTo>
                    <a:pt x="270" y="652"/>
                  </a:lnTo>
                  <a:lnTo>
                    <a:pt x="270" y="660"/>
                  </a:lnTo>
                  <a:lnTo>
                    <a:pt x="270" y="667"/>
                  </a:lnTo>
                  <a:lnTo>
                    <a:pt x="270" y="675"/>
                  </a:lnTo>
                  <a:lnTo>
                    <a:pt x="270" y="683"/>
                  </a:lnTo>
                  <a:lnTo>
                    <a:pt x="270" y="688"/>
                  </a:lnTo>
                  <a:lnTo>
                    <a:pt x="270" y="694"/>
                  </a:lnTo>
                  <a:lnTo>
                    <a:pt x="272" y="700"/>
                  </a:lnTo>
                  <a:lnTo>
                    <a:pt x="272" y="705"/>
                  </a:lnTo>
                  <a:lnTo>
                    <a:pt x="272" y="713"/>
                  </a:lnTo>
                  <a:lnTo>
                    <a:pt x="276" y="721"/>
                  </a:lnTo>
                  <a:lnTo>
                    <a:pt x="278" y="724"/>
                  </a:lnTo>
                  <a:lnTo>
                    <a:pt x="282" y="726"/>
                  </a:lnTo>
                  <a:lnTo>
                    <a:pt x="283" y="724"/>
                  </a:lnTo>
                  <a:lnTo>
                    <a:pt x="287" y="719"/>
                  </a:lnTo>
                  <a:lnTo>
                    <a:pt x="287" y="715"/>
                  </a:lnTo>
                  <a:lnTo>
                    <a:pt x="289" y="709"/>
                  </a:lnTo>
                  <a:lnTo>
                    <a:pt x="291" y="704"/>
                  </a:lnTo>
                  <a:lnTo>
                    <a:pt x="293" y="698"/>
                  </a:lnTo>
                  <a:lnTo>
                    <a:pt x="293" y="690"/>
                  </a:lnTo>
                  <a:lnTo>
                    <a:pt x="293" y="685"/>
                  </a:lnTo>
                  <a:lnTo>
                    <a:pt x="293" y="675"/>
                  </a:lnTo>
                  <a:lnTo>
                    <a:pt x="297" y="666"/>
                  </a:lnTo>
                  <a:lnTo>
                    <a:pt x="297" y="656"/>
                  </a:lnTo>
                  <a:lnTo>
                    <a:pt x="297" y="647"/>
                  </a:lnTo>
                  <a:lnTo>
                    <a:pt x="297" y="637"/>
                  </a:lnTo>
                  <a:lnTo>
                    <a:pt x="299" y="628"/>
                  </a:lnTo>
                  <a:lnTo>
                    <a:pt x="299" y="614"/>
                  </a:lnTo>
                  <a:lnTo>
                    <a:pt x="301" y="603"/>
                  </a:lnTo>
                  <a:lnTo>
                    <a:pt x="301" y="590"/>
                  </a:lnTo>
                  <a:lnTo>
                    <a:pt x="303" y="578"/>
                  </a:lnTo>
                  <a:lnTo>
                    <a:pt x="303" y="565"/>
                  </a:lnTo>
                  <a:lnTo>
                    <a:pt x="304" y="552"/>
                  </a:lnTo>
                  <a:lnTo>
                    <a:pt x="304" y="536"/>
                  </a:lnTo>
                  <a:lnTo>
                    <a:pt x="306" y="525"/>
                  </a:lnTo>
                  <a:lnTo>
                    <a:pt x="306" y="510"/>
                  </a:lnTo>
                  <a:lnTo>
                    <a:pt x="308" y="496"/>
                  </a:lnTo>
                  <a:lnTo>
                    <a:pt x="310" y="481"/>
                  </a:lnTo>
                  <a:lnTo>
                    <a:pt x="312" y="466"/>
                  </a:lnTo>
                  <a:lnTo>
                    <a:pt x="312" y="451"/>
                  </a:lnTo>
                  <a:lnTo>
                    <a:pt x="314" y="437"/>
                  </a:lnTo>
                  <a:lnTo>
                    <a:pt x="316" y="422"/>
                  </a:lnTo>
                  <a:lnTo>
                    <a:pt x="318" y="409"/>
                  </a:lnTo>
                  <a:lnTo>
                    <a:pt x="318" y="394"/>
                  </a:lnTo>
                  <a:lnTo>
                    <a:pt x="320" y="379"/>
                  </a:lnTo>
                  <a:lnTo>
                    <a:pt x="322" y="363"/>
                  </a:lnTo>
                  <a:lnTo>
                    <a:pt x="323" y="348"/>
                  </a:lnTo>
                  <a:lnTo>
                    <a:pt x="325" y="333"/>
                  </a:lnTo>
                  <a:lnTo>
                    <a:pt x="327" y="318"/>
                  </a:lnTo>
                  <a:lnTo>
                    <a:pt x="331" y="304"/>
                  </a:lnTo>
                  <a:lnTo>
                    <a:pt x="333" y="289"/>
                  </a:lnTo>
                  <a:lnTo>
                    <a:pt x="335" y="276"/>
                  </a:lnTo>
                  <a:lnTo>
                    <a:pt x="337" y="261"/>
                  </a:lnTo>
                  <a:lnTo>
                    <a:pt x="341" y="247"/>
                  </a:lnTo>
                  <a:lnTo>
                    <a:pt x="342" y="236"/>
                  </a:lnTo>
                  <a:lnTo>
                    <a:pt x="346" y="223"/>
                  </a:lnTo>
                  <a:lnTo>
                    <a:pt x="348" y="211"/>
                  </a:lnTo>
                  <a:lnTo>
                    <a:pt x="352" y="198"/>
                  </a:lnTo>
                  <a:lnTo>
                    <a:pt x="358" y="188"/>
                  </a:lnTo>
                  <a:lnTo>
                    <a:pt x="360" y="175"/>
                  </a:lnTo>
                  <a:lnTo>
                    <a:pt x="363" y="166"/>
                  </a:lnTo>
                  <a:lnTo>
                    <a:pt x="367" y="154"/>
                  </a:lnTo>
                  <a:lnTo>
                    <a:pt x="373" y="147"/>
                  </a:lnTo>
                  <a:lnTo>
                    <a:pt x="377" y="137"/>
                  </a:lnTo>
                  <a:lnTo>
                    <a:pt x="380" y="128"/>
                  </a:lnTo>
                  <a:lnTo>
                    <a:pt x="386" y="120"/>
                  </a:lnTo>
                  <a:lnTo>
                    <a:pt x="392" y="114"/>
                  </a:lnTo>
                  <a:lnTo>
                    <a:pt x="396" y="107"/>
                  </a:lnTo>
                  <a:lnTo>
                    <a:pt x="401" y="103"/>
                  </a:lnTo>
                  <a:lnTo>
                    <a:pt x="407" y="97"/>
                  </a:lnTo>
                  <a:lnTo>
                    <a:pt x="413" y="93"/>
                  </a:lnTo>
                  <a:lnTo>
                    <a:pt x="418" y="90"/>
                  </a:lnTo>
                  <a:lnTo>
                    <a:pt x="426" y="88"/>
                  </a:lnTo>
                  <a:lnTo>
                    <a:pt x="432" y="86"/>
                  </a:lnTo>
                  <a:lnTo>
                    <a:pt x="441" y="86"/>
                  </a:lnTo>
                  <a:lnTo>
                    <a:pt x="447" y="86"/>
                  </a:lnTo>
                  <a:lnTo>
                    <a:pt x="453" y="88"/>
                  </a:lnTo>
                  <a:lnTo>
                    <a:pt x="458" y="90"/>
                  </a:lnTo>
                  <a:lnTo>
                    <a:pt x="466" y="95"/>
                  </a:lnTo>
                  <a:lnTo>
                    <a:pt x="470" y="101"/>
                  </a:lnTo>
                  <a:lnTo>
                    <a:pt x="475" y="107"/>
                  </a:lnTo>
                  <a:lnTo>
                    <a:pt x="481" y="114"/>
                  </a:lnTo>
                  <a:lnTo>
                    <a:pt x="487" y="124"/>
                  </a:lnTo>
                  <a:lnTo>
                    <a:pt x="489" y="133"/>
                  </a:lnTo>
                  <a:lnTo>
                    <a:pt x="494" y="145"/>
                  </a:lnTo>
                  <a:lnTo>
                    <a:pt x="498" y="156"/>
                  </a:lnTo>
                  <a:lnTo>
                    <a:pt x="502" y="169"/>
                  </a:lnTo>
                  <a:lnTo>
                    <a:pt x="506" y="183"/>
                  </a:lnTo>
                  <a:lnTo>
                    <a:pt x="510" y="198"/>
                  </a:lnTo>
                  <a:lnTo>
                    <a:pt x="512" y="213"/>
                  </a:lnTo>
                  <a:lnTo>
                    <a:pt x="515" y="230"/>
                  </a:lnTo>
                  <a:lnTo>
                    <a:pt x="517" y="245"/>
                  </a:lnTo>
                  <a:lnTo>
                    <a:pt x="521" y="263"/>
                  </a:lnTo>
                  <a:lnTo>
                    <a:pt x="523" y="280"/>
                  </a:lnTo>
                  <a:lnTo>
                    <a:pt x="525" y="299"/>
                  </a:lnTo>
                  <a:lnTo>
                    <a:pt x="527" y="318"/>
                  </a:lnTo>
                  <a:lnTo>
                    <a:pt x="529" y="337"/>
                  </a:lnTo>
                  <a:lnTo>
                    <a:pt x="531" y="358"/>
                  </a:lnTo>
                  <a:lnTo>
                    <a:pt x="532" y="379"/>
                  </a:lnTo>
                  <a:lnTo>
                    <a:pt x="532" y="398"/>
                  </a:lnTo>
                  <a:lnTo>
                    <a:pt x="532" y="418"/>
                  </a:lnTo>
                  <a:lnTo>
                    <a:pt x="534" y="441"/>
                  </a:lnTo>
                  <a:lnTo>
                    <a:pt x="536" y="462"/>
                  </a:lnTo>
                  <a:lnTo>
                    <a:pt x="536" y="485"/>
                  </a:lnTo>
                  <a:lnTo>
                    <a:pt x="538" y="506"/>
                  </a:lnTo>
                  <a:lnTo>
                    <a:pt x="538" y="529"/>
                  </a:lnTo>
                  <a:lnTo>
                    <a:pt x="540" y="552"/>
                  </a:lnTo>
                  <a:lnTo>
                    <a:pt x="540" y="572"/>
                  </a:lnTo>
                  <a:lnTo>
                    <a:pt x="540" y="593"/>
                  </a:lnTo>
                  <a:lnTo>
                    <a:pt x="540" y="616"/>
                  </a:lnTo>
                  <a:lnTo>
                    <a:pt x="540" y="637"/>
                  </a:lnTo>
                  <a:lnTo>
                    <a:pt x="540" y="658"/>
                  </a:lnTo>
                  <a:lnTo>
                    <a:pt x="542" y="681"/>
                  </a:lnTo>
                  <a:lnTo>
                    <a:pt x="542" y="702"/>
                  </a:lnTo>
                  <a:lnTo>
                    <a:pt x="542" y="723"/>
                  </a:lnTo>
                  <a:lnTo>
                    <a:pt x="542" y="742"/>
                  </a:lnTo>
                  <a:lnTo>
                    <a:pt x="544" y="762"/>
                  </a:lnTo>
                  <a:lnTo>
                    <a:pt x="544" y="782"/>
                  </a:lnTo>
                  <a:lnTo>
                    <a:pt x="544" y="801"/>
                  </a:lnTo>
                  <a:lnTo>
                    <a:pt x="544" y="820"/>
                  </a:lnTo>
                  <a:lnTo>
                    <a:pt x="546" y="837"/>
                  </a:lnTo>
                  <a:lnTo>
                    <a:pt x="546" y="854"/>
                  </a:lnTo>
                  <a:lnTo>
                    <a:pt x="548" y="871"/>
                  </a:lnTo>
                  <a:lnTo>
                    <a:pt x="548" y="888"/>
                  </a:lnTo>
                  <a:lnTo>
                    <a:pt x="550" y="903"/>
                  </a:lnTo>
                  <a:lnTo>
                    <a:pt x="550" y="916"/>
                  </a:lnTo>
                  <a:lnTo>
                    <a:pt x="551" y="932"/>
                  </a:lnTo>
                  <a:lnTo>
                    <a:pt x="553" y="943"/>
                  </a:lnTo>
                  <a:lnTo>
                    <a:pt x="553" y="956"/>
                  </a:lnTo>
                  <a:lnTo>
                    <a:pt x="555" y="968"/>
                  </a:lnTo>
                  <a:lnTo>
                    <a:pt x="557" y="977"/>
                  </a:lnTo>
                  <a:lnTo>
                    <a:pt x="559" y="987"/>
                  </a:lnTo>
                  <a:lnTo>
                    <a:pt x="561" y="994"/>
                  </a:lnTo>
                  <a:lnTo>
                    <a:pt x="563" y="1002"/>
                  </a:lnTo>
                  <a:lnTo>
                    <a:pt x="567" y="1008"/>
                  </a:lnTo>
                  <a:lnTo>
                    <a:pt x="569" y="1013"/>
                  </a:lnTo>
                  <a:lnTo>
                    <a:pt x="572" y="1017"/>
                  </a:lnTo>
                  <a:lnTo>
                    <a:pt x="576" y="1019"/>
                  </a:lnTo>
                  <a:lnTo>
                    <a:pt x="578" y="1021"/>
                  </a:lnTo>
                  <a:lnTo>
                    <a:pt x="582" y="1019"/>
                  </a:lnTo>
                  <a:lnTo>
                    <a:pt x="584" y="1017"/>
                  </a:lnTo>
                  <a:lnTo>
                    <a:pt x="588" y="1013"/>
                  </a:lnTo>
                  <a:lnTo>
                    <a:pt x="589" y="1008"/>
                  </a:lnTo>
                  <a:lnTo>
                    <a:pt x="591" y="1002"/>
                  </a:lnTo>
                  <a:lnTo>
                    <a:pt x="595" y="994"/>
                  </a:lnTo>
                  <a:lnTo>
                    <a:pt x="597" y="987"/>
                  </a:lnTo>
                  <a:lnTo>
                    <a:pt x="599" y="977"/>
                  </a:lnTo>
                  <a:lnTo>
                    <a:pt x="601" y="966"/>
                  </a:lnTo>
                  <a:lnTo>
                    <a:pt x="603" y="954"/>
                  </a:lnTo>
                  <a:lnTo>
                    <a:pt x="605" y="939"/>
                  </a:lnTo>
                  <a:lnTo>
                    <a:pt x="608" y="928"/>
                  </a:lnTo>
                  <a:lnTo>
                    <a:pt x="610" y="911"/>
                  </a:lnTo>
                  <a:lnTo>
                    <a:pt x="612" y="896"/>
                  </a:lnTo>
                  <a:lnTo>
                    <a:pt x="614" y="878"/>
                  </a:lnTo>
                  <a:lnTo>
                    <a:pt x="616" y="863"/>
                  </a:lnTo>
                  <a:lnTo>
                    <a:pt x="618" y="844"/>
                  </a:lnTo>
                  <a:lnTo>
                    <a:pt x="620" y="825"/>
                  </a:lnTo>
                  <a:lnTo>
                    <a:pt x="620" y="804"/>
                  </a:lnTo>
                  <a:lnTo>
                    <a:pt x="622" y="785"/>
                  </a:lnTo>
                  <a:lnTo>
                    <a:pt x="624" y="764"/>
                  </a:lnTo>
                  <a:lnTo>
                    <a:pt x="626" y="743"/>
                  </a:lnTo>
                  <a:lnTo>
                    <a:pt x="626" y="721"/>
                  </a:lnTo>
                  <a:lnTo>
                    <a:pt x="629" y="700"/>
                  </a:lnTo>
                  <a:lnTo>
                    <a:pt x="629" y="677"/>
                  </a:lnTo>
                  <a:lnTo>
                    <a:pt x="631" y="654"/>
                  </a:lnTo>
                  <a:lnTo>
                    <a:pt x="633" y="631"/>
                  </a:lnTo>
                  <a:lnTo>
                    <a:pt x="635" y="609"/>
                  </a:lnTo>
                  <a:lnTo>
                    <a:pt x="635" y="584"/>
                  </a:lnTo>
                  <a:lnTo>
                    <a:pt x="639" y="561"/>
                  </a:lnTo>
                  <a:lnTo>
                    <a:pt x="639" y="536"/>
                  </a:lnTo>
                  <a:lnTo>
                    <a:pt x="643" y="513"/>
                  </a:lnTo>
                  <a:lnTo>
                    <a:pt x="643" y="489"/>
                  </a:lnTo>
                  <a:lnTo>
                    <a:pt x="645" y="464"/>
                  </a:lnTo>
                  <a:lnTo>
                    <a:pt x="647" y="441"/>
                  </a:lnTo>
                  <a:lnTo>
                    <a:pt x="648" y="418"/>
                  </a:lnTo>
                  <a:lnTo>
                    <a:pt x="650" y="394"/>
                  </a:lnTo>
                  <a:lnTo>
                    <a:pt x="652" y="371"/>
                  </a:lnTo>
                  <a:lnTo>
                    <a:pt x="654" y="348"/>
                  </a:lnTo>
                  <a:lnTo>
                    <a:pt x="658" y="325"/>
                  </a:lnTo>
                  <a:lnTo>
                    <a:pt x="660" y="303"/>
                  </a:lnTo>
                  <a:lnTo>
                    <a:pt x="662" y="282"/>
                  </a:lnTo>
                  <a:lnTo>
                    <a:pt x="664" y="259"/>
                  </a:lnTo>
                  <a:lnTo>
                    <a:pt x="666" y="240"/>
                  </a:lnTo>
                  <a:lnTo>
                    <a:pt x="669" y="217"/>
                  </a:lnTo>
                  <a:lnTo>
                    <a:pt x="671" y="198"/>
                  </a:lnTo>
                  <a:lnTo>
                    <a:pt x="675" y="179"/>
                  </a:lnTo>
                  <a:lnTo>
                    <a:pt x="679" y="162"/>
                  </a:lnTo>
                  <a:lnTo>
                    <a:pt x="683" y="143"/>
                  </a:lnTo>
                  <a:lnTo>
                    <a:pt x="685" y="128"/>
                  </a:lnTo>
                  <a:lnTo>
                    <a:pt x="688" y="111"/>
                  </a:lnTo>
                  <a:lnTo>
                    <a:pt x="692" y="95"/>
                  </a:lnTo>
                  <a:lnTo>
                    <a:pt x="696" y="82"/>
                  </a:lnTo>
                  <a:lnTo>
                    <a:pt x="700" y="69"/>
                  </a:lnTo>
                  <a:lnTo>
                    <a:pt x="705" y="57"/>
                  </a:lnTo>
                  <a:lnTo>
                    <a:pt x="709" y="46"/>
                  </a:lnTo>
                  <a:lnTo>
                    <a:pt x="715" y="36"/>
                  </a:lnTo>
                  <a:lnTo>
                    <a:pt x="719" y="27"/>
                  </a:lnTo>
                  <a:lnTo>
                    <a:pt x="724" y="17"/>
                  </a:lnTo>
                  <a:lnTo>
                    <a:pt x="730" y="14"/>
                  </a:lnTo>
                  <a:lnTo>
                    <a:pt x="736" y="8"/>
                  </a:lnTo>
                  <a:lnTo>
                    <a:pt x="742" y="4"/>
                  </a:lnTo>
                  <a:lnTo>
                    <a:pt x="747" y="2"/>
                  </a:lnTo>
                  <a:lnTo>
                    <a:pt x="755" y="2"/>
                  </a:lnTo>
                  <a:lnTo>
                    <a:pt x="761" y="0"/>
                  </a:lnTo>
                  <a:lnTo>
                    <a:pt x="766" y="4"/>
                  </a:lnTo>
                  <a:lnTo>
                    <a:pt x="770" y="8"/>
                  </a:lnTo>
                  <a:lnTo>
                    <a:pt x="776" y="15"/>
                  </a:lnTo>
                  <a:lnTo>
                    <a:pt x="781" y="21"/>
                  </a:lnTo>
                  <a:lnTo>
                    <a:pt x="785" y="33"/>
                  </a:lnTo>
                  <a:lnTo>
                    <a:pt x="791" y="42"/>
                  </a:lnTo>
                  <a:lnTo>
                    <a:pt x="795" y="55"/>
                  </a:lnTo>
                  <a:lnTo>
                    <a:pt x="797" y="69"/>
                  </a:lnTo>
                  <a:lnTo>
                    <a:pt x="800" y="84"/>
                  </a:lnTo>
                  <a:lnTo>
                    <a:pt x="804" y="101"/>
                  </a:lnTo>
                  <a:lnTo>
                    <a:pt x="808" y="120"/>
                  </a:lnTo>
                  <a:lnTo>
                    <a:pt x="810" y="137"/>
                  </a:lnTo>
                  <a:lnTo>
                    <a:pt x="814" y="158"/>
                  </a:lnTo>
                  <a:lnTo>
                    <a:pt x="816" y="179"/>
                  </a:lnTo>
                  <a:lnTo>
                    <a:pt x="818" y="202"/>
                  </a:lnTo>
                  <a:lnTo>
                    <a:pt x="819" y="225"/>
                  </a:lnTo>
                  <a:lnTo>
                    <a:pt x="821" y="249"/>
                  </a:lnTo>
                  <a:lnTo>
                    <a:pt x="823" y="274"/>
                  </a:lnTo>
                  <a:lnTo>
                    <a:pt x="825" y="301"/>
                  </a:lnTo>
                  <a:lnTo>
                    <a:pt x="825" y="327"/>
                  </a:lnTo>
                  <a:lnTo>
                    <a:pt x="827" y="354"/>
                  </a:lnTo>
                  <a:lnTo>
                    <a:pt x="827" y="380"/>
                  </a:lnTo>
                  <a:lnTo>
                    <a:pt x="829" y="411"/>
                  </a:lnTo>
                  <a:lnTo>
                    <a:pt x="829" y="439"/>
                  </a:lnTo>
                  <a:lnTo>
                    <a:pt x="831" y="468"/>
                  </a:lnTo>
                  <a:lnTo>
                    <a:pt x="831" y="498"/>
                  </a:lnTo>
                  <a:lnTo>
                    <a:pt x="831" y="529"/>
                  </a:lnTo>
                  <a:lnTo>
                    <a:pt x="831" y="557"/>
                  </a:lnTo>
                  <a:lnTo>
                    <a:pt x="833" y="588"/>
                  </a:lnTo>
                  <a:lnTo>
                    <a:pt x="833" y="618"/>
                  </a:lnTo>
                  <a:lnTo>
                    <a:pt x="833" y="648"/>
                  </a:lnTo>
                  <a:lnTo>
                    <a:pt x="833" y="679"/>
                  </a:lnTo>
                  <a:lnTo>
                    <a:pt x="833" y="709"/>
                  </a:lnTo>
                  <a:lnTo>
                    <a:pt x="833" y="740"/>
                  </a:lnTo>
                  <a:lnTo>
                    <a:pt x="833" y="770"/>
                  </a:lnTo>
                  <a:lnTo>
                    <a:pt x="831" y="799"/>
                  </a:lnTo>
                  <a:lnTo>
                    <a:pt x="831" y="829"/>
                  </a:lnTo>
                  <a:lnTo>
                    <a:pt x="831" y="858"/>
                  </a:lnTo>
                  <a:lnTo>
                    <a:pt x="831" y="888"/>
                  </a:lnTo>
                  <a:lnTo>
                    <a:pt x="831" y="915"/>
                  </a:lnTo>
                  <a:lnTo>
                    <a:pt x="831" y="943"/>
                  </a:lnTo>
                  <a:lnTo>
                    <a:pt x="831" y="970"/>
                  </a:lnTo>
                  <a:lnTo>
                    <a:pt x="831" y="998"/>
                  </a:lnTo>
                  <a:lnTo>
                    <a:pt x="831" y="1023"/>
                  </a:lnTo>
                  <a:lnTo>
                    <a:pt x="831" y="1048"/>
                  </a:lnTo>
                  <a:lnTo>
                    <a:pt x="831" y="1072"/>
                  </a:lnTo>
                  <a:lnTo>
                    <a:pt x="831" y="1097"/>
                  </a:lnTo>
                  <a:lnTo>
                    <a:pt x="831" y="1118"/>
                  </a:lnTo>
                  <a:lnTo>
                    <a:pt x="831" y="1139"/>
                  </a:lnTo>
                  <a:lnTo>
                    <a:pt x="831" y="1160"/>
                  </a:lnTo>
                  <a:lnTo>
                    <a:pt x="833" y="1179"/>
                  </a:lnTo>
                  <a:lnTo>
                    <a:pt x="833" y="1198"/>
                  </a:lnTo>
                  <a:lnTo>
                    <a:pt x="833" y="1215"/>
                  </a:lnTo>
                  <a:lnTo>
                    <a:pt x="835" y="1230"/>
                  </a:lnTo>
                  <a:lnTo>
                    <a:pt x="835" y="1245"/>
                  </a:lnTo>
                  <a:lnTo>
                    <a:pt x="835" y="1257"/>
                  </a:lnTo>
                  <a:lnTo>
                    <a:pt x="838" y="1268"/>
                  </a:lnTo>
                  <a:lnTo>
                    <a:pt x="838" y="1278"/>
                  </a:lnTo>
                  <a:lnTo>
                    <a:pt x="840" y="1285"/>
                  </a:lnTo>
                  <a:lnTo>
                    <a:pt x="842" y="1291"/>
                  </a:lnTo>
                  <a:lnTo>
                    <a:pt x="846" y="1297"/>
                  </a:lnTo>
                  <a:lnTo>
                    <a:pt x="848" y="1299"/>
                  </a:lnTo>
                  <a:lnTo>
                    <a:pt x="852" y="1302"/>
                  </a:lnTo>
                  <a:lnTo>
                    <a:pt x="854" y="1300"/>
                  </a:lnTo>
                  <a:lnTo>
                    <a:pt x="856" y="1297"/>
                  </a:lnTo>
                  <a:lnTo>
                    <a:pt x="857" y="1293"/>
                  </a:lnTo>
                  <a:lnTo>
                    <a:pt x="859" y="1289"/>
                  </a:lnTo>
                  <a:lnTo>
                    <a:pt x="861" y="1280"/>
                  </a:lnTo>
                  <a:lnTo>
                    <a:pt x="863" y="1272"/>
                  </a:lnTo>
                  <a:lnTo>
                    <a:pt x="865" y="1261"/>
                  </a:lnTo>
                  <a:lnTo>
                    <a:pt x="867" y="1249"/>
                  </a:lnTo>
                  <a:lnTo>
                    <a:pt x="869" y="1236"/>
                  </a:lnTo>
                  <a:lnTo>
                    <a:pt x="871" y="1222"/>
                  </a:lnTo>
                  <a:lnTo>
                    <a:pt x="871" y="1205"/>
                  </a:lnTo>
                  <a:lnTo>
                    <a:pt x="873" y="1188"/>
                  </a:lnTo>
                  <a:lnTo>
                    <a:pt x="875" y="1171"/>
                  </a:lnTo>
                  <a:lnTo>
                    <a:pt x="876" y="1152"/>
                  </a:lnTo>
                  <a:lnTo>
                    <a:pt x="878" y="1133"/>
                  </a:lnTo>
                  <a:lnTo>
                    <a:pt x="880" y="1112"/>
                  </a:lnTo>
                  <a:lnTo>
                    <a:pt x="880" y="1089"/>
                  </a:lnTo>
                  <a:lnTo>
                    <a:pt x="880" y="1067"/>
                  </a:lnTo>
                  <a:lnTo>
                    <a:pt x="882" y="1044"/>
                  </a:lnTo>
                  <a:lnTo>
                    <a:pt x="884" y="1019"/>
                  </a:lnTo>
                  <a:lnTo>
                    <a:pt x="884" y="994"/>
                  </a:lnTo>
                  <a:lnTo>
                    <a:pt x="886" y="970"/>
                  </a:lnTo>
                  <a:lnTo>
                    <a:pt x="886" y="943"/>
                  </a:lnTo>
                  <a:lnTo>
                    <a:pt x="888" y="916"/>
                  </a:lnTo>
                  <a:lnTo>
                    <a:pt x="888" y="890"/>
                  </a:lnTo>
                  <a:lnTo>
                    <a:pt x="890" y="863"/>
                  </a:lnTo>
                  <a:lnTo>
                    <a:pt x="892" y="835"/>
                  </a:lnTo>
                  <a:lnTo>
                    <a:pt x="894" y="806"/>
                  </a:lnTo>
                  <a:lnTo>
                    <a:pt x="894" y="778"/>
                  </a:lnTo>
                  <a:lnTo>
                    <a:pt x="895" y="751"/>
                  </a:lnTo>
                  <a:lnTo>
                    <a:pt x="897" y="721"/>
                  </a:lnTo>
                  <a:lnTo>
                    <a:pt x="899" y="694"/>
                  </a:lnTo>
                  <a:lnTo>
                    <a:pt x="899" y="664"/>
                  </a:lnTo>
                  <a:lnTo>
                    <a:pt x="901" y="637"/>
                  </a:lnTo>
                  <a:lnTo>
                    <a:pt x="901" y="607"/>
                  </a:lnTo>
                  <a:lnTo>
                    <a:pt x="903" y="578"/>
                  </a:lnTo>
                  <a:lnTo>
                    <a:pt x="903" y="552"/>
                  </a:lnTo>
                  <a:lnTo>
                    <a:pt x="905" y="523"/>
                  </a:lnTo>
                  <a:lnTo>
                    <a:pt x="907" y="494"/>
                  </a:lnTo>
                  <a:lnTo>
                    <a:pt x="909" y="468"/>
                  </a:lnTo>
                  <a:lnTo>
                    <a:pt x="911" y="441"/>
                  </a:lnTo>
                  <a:lnTo>
                    <a:pt x="913" y="417"/>
                  </a:lnTo>
                  <a:lnTo>
                    <a:pt x="914" y="390"/>
                  </a:lnTo>
                  <a:lnTo>
                    <a:pt x="916" y="365"/>
                  </a:lnTo>
                  <a:lnTo>
                    <a:pt x="918" y="341"/>
                  </a:lnTo>
                  <a:lnTo>
                    <a:pt x="920" y="318"/>
                  </a:lnTo>
                  <a:lnTo>
                    <a:pt x="924" y="295"/>
                  </a:lnTo>
                  <a:lnTo>
                    <a:pt x="926" y="274"/>
                  </a:lnTo>
                  <a:lnTo>
                    <a:pt x="928" y="253"/>
                  </a:lnTo>
                  <a:lnTo>
                    <a:pt x="930" y="232"/>
                  </a:lnTo>
                  <a:lnTo>
                    <a:pt x="933" y="213"/>
                  </a:lnTo>
                  <a:lnTo>
                    <a:pt x="935" y="196"/>
                  </a:lnTo>
                  <a:lnTo>
                    <a:pt x="939" y="179"/>
                  </a:lnTo>
                  <a:lnTo>
                    <a:pt x="943" y="164"/>
                  </a:lnTo>
                  <a:lnTo>
                    <a:pt x="945" y="149"/>
                  </a:lnTo>
                  <a:lnTo>
                    <a:pt x="949" y="137"/>
                  </a:lnTo>
                  <a:lnTo>
                    <a:pt x="952" y="126"/>
                  </a:lnTo>
                  <a:lnTo>
                    <a:pt x="956" y="114"/>
                  </a:lnTo>
                  <a:lnTo>
                    <a:pt x="960" y="105"/>
                  </a:lnTo>
                  <a:lnTo>
                    <a:pt x="966" y="99"/>
                  </a:lnTo>
                  <a:lnTo>
                    <a:pt x="970" y="92"/>
                  </a:lnTo>
                  <a:lnTo>
                    <a:pt x="973" y="88"/>
                  </a:lnTo>
                  <a:lnTo>
                    <a:pt x="979" y="86"/>
                  </a:lnTo>
                  <a:lnTo>
                    <a:pt x="985" y="86"/>
                  </a:lnTo>
                  <a:lnTo>
                    <a:pt x="992" y="88"/>
                  </a:lnTo>
                  <a:lnTo>
                    <a:pt x="1002" y="97"/>
                  </a:lnTo>
                  <a:lnTo>
                    <a:pt x="1006" y="103"/>
                  </a:lnTo>
                  <a:lnTo>
                    <a:pt x="1010" y="109"/>
                  </a:lnTo>
                  <a:lnTo>
                    <a:pt x="1011" y="118"/>
                  </a:lnTo>
                  <a:lnTo>
                    <a:pt x="1015" y="128"/>
                  </a:lnTo>
                  <a:lnTo>
                    <a:pt x="1019" y="137"/>
                  </a:lnTo>
                  <a:lnTo>
                    <a:pt x="1021" y="149"/>
                  </a:lnTo>
                  <a:lnTo>
                    <a:pt x="1025" y="160"/>
                  </a:lnTo>
                  <a:lnTo>
                    <a:pt x="1029" y="173"/>
                  </a:lnTo>
                  <a:lnTo>
                    <a:pt x="1030" y="187"/>
                  </a:lnTo>
                  <a:lnTo>
                    <a:pt x="1032" y="202"/>
                  </a:lnTo>
                  <a:lnTo>
                    <a:pt x="1034" y="217"/>
                  </a:lnTo>
                  <a:lnTo>
                    <a:pt x="1038" y="234"/>
                  </a:lnTo>
                  <a:lnTo>
                    <a:pt x="1038" y="251"/>
                  </a:lnTo>
                  <a:lnTo>
                    <a:pt x="1040" y="268"/>
                  </a:lnTo>
                  <a:lnTo>
                    <a:pt x="1042" y="285"/>
                  </a:lnTo>
                  <a:lnTo>
                    <a:pt x="1044" y="304"/>
                  </a:lnTo>
                  <a:lnTo>
                    <a:pt x="1046" y="323"/>
                  </a:lnTo>
                  <a:lnTo>
                    <a:pt x="1048" y="342"/>
                  </a:lnTo>
                  <a:lnTo>
                    <a:pt x="1049" y="363"/>
                  </a:lnTo>
                  <a:lnTo>
                    <a:pt x="1051" y="384"/>
                  </a:lnTo>
                  <a:lnTo>
                    <a:pt x="1051" y="405"/>
                  </a:lnTo>
                  <a:lnTo>
                    <a:pt x="1053" y="426"/>
                  </a:lnTo>
                  <a:lnTo>
                    <a:pt x="1053" y="447"/>
                  </a:lnTo>
                  <a:lnTo>
                    <a:pt x="1055" y="468"/>
                  </a:lnTo>
                  <a:lnTo>
                    <a:pt x="1055" y="491"/>
                  </a:lnTo>
                  <a:lnTo>
                    <a:pt x="1055" y="512"/>
                  </a:lnTo>
                  <a:lnTo>
                    <a:pt x="1055" y="534"/>
                  </a:lnTo>
                  <a:lnTo>
                    <a:pt x="1057" y="557"/>
                  </a:lnTo>
                  <a:lnTo>
                    <a:pt x="1057" y="578"/>
                  </a:lnTo>
                  <a:lnTo>
                    <a:pt x="1059" y="599"/>
                  </a:lnTo>
                  <a:lnTo>
                    <a:pt x="1059" y="622"/>
                  </a:lnTo>
                  <a:lnTo>
                    <a:pt x="1059" y="643"/>
                  </a:lnTo>
                  <a:lnTo>
                    <a:pt x="1059" y="664"/>
                  </a:lnTo>
                  <a:lnTo>
                    <a:pt x="1061" y="686"/>
                  </a:lnTo>
                  <a:lnTo>
                    <a:pt x="1061" y="707"/>
                  </a:lnTo>
                  <a:lnTo>
                    <a:pt x="1063" y="730"/>
                  </a:lnTo>
                  <a:lnTo>
                    <a:pt x="1063" y="749"/>
                  </a:lnTo>
                  <a:lnTo>
                    <a:pt x="1063" y="770"/>
                  </a:lnTo>
                  <a:lnTo>
                    <a:pt x="1063" y="789"/>
                  </a:lnTo>
                  <a:lnTo>
                    <a:pt x="1065" y="808"/>
                  </a:lnTo>
                  <a:lnTo>
                    <a:pt x="1065" y="825"/>
                  </a:lnTo>
                  <a:lnTo>
                    <a:pt x="1065" y="844"/>
                  </a:lnTo>
                  <a:lnTo>
                    <a:pt x="1067" y="861"/>
                  </a:lnTo>
                  <a:lnTo>
                    <a:pt x="1067" y="880"/>
                  </a:lnTo>
                  <a:lnTo>
                    <a:pt x="1067" y="896"/>
                  </a:lnTo>
                  <a:lnTo>
                    <a:pt x="1068" y="911"/>
                  </a:lnTo>
                  <a:lnTo>
                    <a:pt x="1068" y="926"/>
                  </a:lnTo>
                  <a:lnTo>
                    <a:pt x="1070" y="939"/>
                  </a:lnTo>
                  <a:lnTo>
                    <a:pt x="1070" y="953"/>
                  </a:lnTo>
                  <a:lnTo>
                    <a:pt x="1072" y="964"/>
                  </a:lnTo>
                  <a:lnTo>
                    <a:pt x="1072" y="975"/>
                  </a:lnTo>
                  <a:lnTo>
                    <a:pt x="1074" y="987"/>
                  </a:lnTo>
                  <a:lnTo>
                    <a:pt x="1076" y="994"/>
                  </a:lnTo>
                  <a:lnTo>
                    <a:pt x="1076" y="1002"/>
                  </a:lnTo>
                  <a:lnTo>
                    <a:pt x="1078" y="1010"/>
                  </a:lnTo>
                  <a:lnTo>
                    <a:pt x="1080" y="1017"/>
                  </a:lnTo>
                  <a:lnTo>
                    <a:pt x="1082" y="1021"/>
                  </a:lnTo>
                  <a:lnTo>
                    <a:pt x="1084" y="1025"/>
                  </a:lnTo>
                  <a:lnTo>
                    <a:pt x="1087" y="1027"/>
                  </a:lnTo>
                  <a:lnTo>
                    <a:pt x="1089" y="1029"/>
                  </a:lnTo>
                  <a:lnTo>
                    <a:pt x="1093" y="1027"/>
                  </a:lnTo>
                  <a:lnTo>
                    <a:pt x="1097" y="1023"/>
                  </a:lnTo>
                  <a:lnTo>
                    <a:pt x="1101" y="1017"/>
                  </a:lnTo>
                  <a:lnTo>
                    <a:pt x="1105" y="1008"/>
                  </a:lnTo>
                  <a:lnTo>
                    <a:pt x="1105" y="1002"/>
                  </a:lnTo>
                  <a:lnTo>
                    <a:pt x="1106" y="998"/>
                  </a:lnTo>
                  <a:lnTo>
                    <a:pt x="1108" y="991"/>
                  </a:lnTo>
                  <a:lnTo>
                    <a:pt x="1110" y="985"/>
                  </a:lnTo>
                  <a:lnTo>
                    <a:pt x="1112" y="977"/>
                  </a:lnTo>
                  <a:lnTo>
                    <a:pt x="1114" y="972"/>
                  </a:lnTo>
                  <a:lnTo>
                    <a:pt x="1116" y="964"/>
                  </a:lnTo>
                  <a:lnTo>
                    <a:pt x="1118" y="956"/>
                  </a:lnTo>
                  <a:lnTo>
                    <a:pt x="1118" y="947"/>
                  </a:lnTo>
                  <a:lnTo>
                    <a:pt x="1120" y="939"/>
                  </a:lnTo>
                  <a:lnTo>
                    <a:pt x="1120" y="930"/>
                  </a:lnTo>
                  <a:lnTo>
                    <a:pt x="1122" y="920"/>
                  </a:lnTo>
                  <a:lnTo>
                    <a:pt x="1122" y="911"/>
                  </a:lnTo>
                  <a:lnTo>
                    <a:pt x="1124" y="901"/>
                  </a:lnTo>
                  <a:lnTo>
                    <a:pt x="1125" y="892"/>
                  </a:lnTo>
                  <a:lnTo>
                    <a:pt x="1127" y="882"/>
                  </a:lnTo>
                  <a:lnTo>
                    <a:pt x="1127" y="871"/>
                  </a:lnTo>
                  <a:lnTo>
                    <a:pt x="1129" y="861"/>
                  </a:lnTo>
                  <a:lnTo>
                    <a:pt x="1129" y="852"/>
                  </a:lnTo>
                  <a:lnTo>
                    <a:pt x="1131" y="842"/>
                  </a:lnTo>
                  <a:lnTo>
                    <a:pt x="1133" y="831"/>
                  </a:lnTo>
                  <a:lnTo>
                    <a:pt x="1135" y="821"/>
                  </a:lnTo>
                  <a:lnTo>
                    <a:pt x="1135" y="810"/>
                  </a:lnTo>
                  <a:lnTo>
                    <a:pt x="1137" y="801"/>
                  </a:lnTo>
                  <a:lnTo>
                    <a:pt x="1137" y="789"/>
                  </a:lnTo>
                  <a:lnTo>
                    <a:pt x="1139" y="778"/>
                  </a:lnTo>
                  <a:lnTo>
                    <a:pt x="1139" y="768"/>
                  </a:lnTo>
                  <a:lnTo>
                    <a:pt x="1141" y="759"/>
                  </a:lnTo>
                  <a:lnTo>
                    <a:pt x="1141" y="747"/>
                  </a:lnTo>
                  <a:lnTo>
                    <a:pt x="1143" y="738"/>
                  </a:lnTo>
                  <a:lnTo>
                    <a:pt x="1143" y="728"/>
                  </a:lnTo>
                  <a:lnTo>
                    <a:pt x="1144" y="721"/>
                  </a:lnTo>
                  <a:lnTo>
                    <a:pt x="1144" y="709"/>
                  </a:lnTo>
                  <a:lnTo>
                    <a:pt x="1146" y="702"/>
                  </a:lnTo>
                  <a:lnTo>
                    <a:pt x="1146" y="692"/>
                  </a:lnTo>
                  <a:lnTo>
                    <a:pt x="1148" y="686"/>
                  </a:lnTo>
                  <a:lnTo>
                    <a:pt x="1150" y="677"/>
                  </a:lnTo>
                  <a:lnTo>
                    <a:pt x="1152" y="669"/>
                  </a:lnTo>
                  <a:lnTo>
                    <a:pt x="1152" y="662"/>
                  </a:lnTo>
                  <a:lnTo>
                    <a:pt x="1154" y="656"/>
                  </a:lnTo>
                  <a:lnTo>
                    <a:pt x="1156" y="648"/>
                  </a:lnTo>
                  <a:lnTo>
                    <a:pt x="1158" y="643"/>
                  </a:lnTo>
                  <a:lnTo>
                    <a:pt x="1158" y="637"/>
                  </a:lnTo>
                  <a:lnTo>
                    <a:pt x="1160" y="633"/>
                  </a:lnTo>
                  <a:lnTo>
                    <a:pt x="1162" y="624"/>
                  </a:lnTo>
                  <a:lnTo>
                    <a:pt x="1165" y="618"/>
                  </a:lnTo>
                  <a:lnTo>
                    <a:pt x="1169" y="614"/>
                  </a:lnTo>
                  <a:lnTo>
                    <a:pt x="1173" y="614"/>
                  </a:lnTo>
                  <a:lnTo>
                    <a:pt x="1177" y="616"/>
                  </a:lnTo>
                  <a:lnTo>
                    <a:pt x="1181" y="620"/>
                  </a:lnTo>
                  <a:lnTo>
                    <a:pt x="1182" y="624"/>
                  </a:lnTo>
                  <a:lnTo>
                    <a:pt x="1186" y="629"/>
                  </a:lnTo>
                  <a:lnTo>
                    <a:pt x="1190" y="637"/>
                  </a:lnTo>
                  <a:lnTo>
                    <a:pt x="1194" y="643"/>
                  </a:lnTo>
                  <a:lnTo>
                    <a:pt x="1198" y="650"/>
                  </a:lnTo>
                  <a:lnTo>
                    <a:pt x="1201" y="656"/>
                  </a:lnTo>
                  <a:lnTo>
                    <a:pt x="1203" y="660"/>
                  </a:lnTo>
                  <a:lnTo>
                    <a:pt x="1205" y="662"/>
                  </a:lnTo>
                  <a:lnTo>
                    <a:pt x="1203" y="664"/>
                  </a:lnTo>
                  <a:lnTo>
                    <a:pt x="1201" y="666"/>
                  </a:lnTo>
                  <a:lnTo>
                    <a:pt x="1200" y="671"/>
                  </a:lnTo>
                  <a:lnTo>
                    <a:pt x="1196" y="681"/>
                  </a:lnTo>
                  <a:lnTo>
                    <a:pt x="1194" y="685"/>
                  </a:lnTo>
                  <a:lnTo>
                    <a:pt x="1192" y="690"/>
                  </a:lnTo>
                  <a:lnTo>
                    <a:pt x="1190" y="696"/>
                  </a:lnTo>
                  <a:lnTo>
                    <a:pt x="1188" y="702"/>
                  </a:lnTo>
                  <a:lnTo>
                    <a:pt x="1186" y="707"/>
                  </a:lnTo>
                  <a:lnTo>
                    <a:pt x="1186" y="715"/>
                  </a:lnTo>
                  <a:lnTo>
                    <a:pt x="1184" y="721"/>
                  </a:lnTo>
                  <a:lnTo>
                    <a:pt x="1184" y="730"/>
                  </a:lnTo>
                  <a:lnTo>
                    <a:pt x="1184" y="732"/>
                  </a:lnTo>
                  <a:lnTo>
                    <a:pt x="1184" y="740"/>
                  </a:lnTo>
                  <a:lnTo>
                    <a:pt x="1182" y="747"/>
                  </a:lnTo>
                  <a:lnTo>
                    <a:pt x="1182" y="757"/>
                  </a:lnTo>
                  <a:lnTo>
                    <a:pt x="1182" y="761"/>
                  </a:lnTo>
                  <a:lnTo>
                    <a:pt x="1182" y="766"/>
                  </a:lnTo>
                  <a:lnTo>
                    <a:pt x="1182" y="772"/>
                  </a:lnTo>
                  <a:lnTo>
                    <a:pt x="1182" y="776"/>
                  </a:lnTo>
                  <a:lnTo>
                    <a:pt x="1182" y="782"/>
                  </a:lnTo>
                  <a:lnTo>
                    <a:pt x="1182" y="789"/>
                  </a:lnTo>
                  <a:lnTo>
                    <a:pt x="1182" y="797"/>
                  </a:lnTo>
                  <a:lnTo>
                    <a:pt x="1182" y="802"/>
                  </a:lnTo>
                  <a:lnTo>
                    <a:pt x="1181" y="810"/>
                  </a:lnTo>
                  <a:lnTo>
                    <a:pt x="1181" y="818"/>
                  </a:lnTo>
                  <a:lnTo>
                    <a:pt x="1181" y="823"/>
                  </a:lnTo>
                  <a:lnTo>
                    <a:pt x="1181" y="831"/>
                  </a:lnTo>
                  <a:lnTo>
                    <a:pt x="1179" y="839"/>
                  </a:lnTo>
                  <a:lnTo>
                    <a:pt x="1179" y="846"/>
                  </a:lnTo>
                  <a:lnTo>
                    <a:pt x="1179" y="854"/>
                  </a:lnTo>
                  <a:lnTo>
                    <a:pt x="1179" y="863"/>
                  </a:lnTo>
                  <a:lnTo>
                    <a:pt x="1177" y="869"/>
                  </a:lnTo>
                  <a:lnTo>
                    <a:pt x="1177" y="878"/>
                  </a:lnTo>
                  <a:lnTo>
                    <a:pt x="1175" y="886"/>
                  </a:lnTo>
                  <a:lnTo>
                    <a:pt x="1175" y="894"/>
                  </a:lnTo>
                  <a:lnTo>
                    <a:pt x="1175" y="903"/>
                  </a:lnTo>
                  <a:lnTo>
                    <a:pt x="1173" y="911"/>
                  </a:lnTo>
                  <a:lnTo>
                    <a:pt x="1173" y="918"/>
                  </a:lnTo>
                  <a:lnTo>
                    <a:pt x="1173" y="928"/>
                  </a:lnTo>
                  <a:lnTo>
                    <a:pt x="1171" y="935"/>
                  </a:lnTo>
                  <a:lnTo>
                    <a:pt x="1169" y="943"/>
                  </a:lnTo>
                  <a:lnTo>
                    <a:pt x="1167" y="951"/>
                  </a:lnTo>
                  <a:lnTo>
                    <a:pt x="1167" y="958"/>
                  </a:lnTo>
                  <a:lnTo>
                    <a:pt x="1165" y="966"/>
                  </a:lnTo>
                  <a:lnTo>
                    <a:pt x="1163" y="975"/>
                  </a:lnTo>
                  <a:lnTo>
                    <a:pt x="1162" y="983"/>
                  </a:lnTo>
                  <a:lnTo>
                    <a:pt x="1162" y="991"/>
                  </a:lnTo>
                  <a:lnTo>
                    <a:pt x="1158" y="998"/>
                  </a:lnTo>
                  <a:lnTo>
                    <a:pt x="1156" y="1004"/>
                  </a:lnTo>
                  <a:lnTo>
                    <a:pt x="1154" y="1012"/>
                  </a:lnTo>
                  <a:lnTo>
                    <a:pt x="1152" y="1019"/>
                  </a:lnTo>
                  <a:lnTo>
                    <a:pt x="1150" y="1025"/>
                  </a:lnTo>
                  <a:lnTo>
                    <a:pt x="1148" y="1032"/>
                  </a:lnTo>
                  <a:lnTo>
                    <a:pt x="1144" y="1038"/>
                  </a:lnTo>
                  <a:lnTo>
                    <a:pt x="1143" y="1046"/>
                  </a:lnTo>
                  <a:lnTo>
                    <a:pt x="1141" y="1050"/>
                  </a:lnTo>
                  <a:lnTo>
                    <a:pt x="1137" y="1055"/>
                  </a:lnTo>
                  <a:lnTo>
                    <a:pt x="1135" y="1061"/>
                  </a:lnTo>
                  <a:lnTo>
                    <a:pt x="1131" y="1067"/>
                  </a:lnTo>
                  <a:lnTo>
                    <a:pt x="1124" y="1076"/>
                  </a:lnTo>
                  <a:lnTo>
                    <a:pt x="1118" y="1084"/>
                  </a:lnTo>
                  <a:lnTo>
                    <a:pt x="1110" y="1089"/>
                  </a:lnTo>
                  <a:lnTo>
                    <a:pt x="1101" y="1095"/>
                  </a:lnTo>
                  <a:lnTo>
                    <a:pt x="1093" y="1097"/>
                  </a:lnTo>
                  <a:lnTo>
                    <a:pt x="1084" y="1101"/>
                  </a:lnTo>
                  <a:lnTo>
                    <a:pt x="1078" y="1099"/>
                  </a:lnTo>
                  <a:lnTo>
                    <a:pt x="1072" y="1097"/>
                  </a:lnTo>
                  <a:lnTo>
                    <a:pt x="1068" y="1093"/>
                  </a:lnTo>
                  <a:lnTo>
                    <a:pt x="1065" y="1091"/>
                  </a:lnTo>
                  <a:lnTo>
                    <a:pt x="1059" y="1084"/>
                  </a:lnTo>
                  <a:lnTo>
                    <a:pt x="1055" y="1078"/>
                  </a:lnTo>
                  <a:lnTo>
                    <a:pt x="1051" y="1070"/>
                  </a:lnTo>
                  <a:lnTo>
                    <a:pt x="1048" y="1063"/>
                  </a:lnTo>
                  <a:lnTo>
                    <a:pt x="1044" y="1053"/>
                  </a:lnTo>
                  <a:lnTo>
                    <a:pt x="1040" y="1044"/>
                  </a:lnTo>
                  <a:lnTo>
                    <a:pt x="1036" y="1031"/>
                  </a:lnTo>
                  <a:lnTo>
                    <a:pt x="1034" y="1021"/>
                  </a:lnTo>
                  <a:lnTo>
                    <a:pt x="1030" y="1006"/>
                  </a:lnTo>
                  <a:lnTo>
                    <a:pt x="1029" y="994"/>
                  </a:lnTo>
                  <a:lnTo>
                    <a:pt x="1027" y="979"/>
                  </a:lnTo>
                  <a:lnTo>
                    <a:pt x="1025" y="964"/>
                  </a:lnTo>
                  <a:lnTo>
                    <a:pt x="1021" y="949"/>
                  </a:lnTo>
                  <a:lnTo>
                    <a:pt x="1019" y="932"/>
                  </a:lnTo>
                  <a:lnTo>
                    <a:pt x="1015" y="915"/>
                  </a:lnTo>
                  <a:lnTo>
                    <a:pt x="1013" y="897"/>
                  </a:lnTo>
                  <a:lnTo>
                    <a:pt x="1011" y="880"/>
                  </a:lnTo>
                  <a:lnTo>
                    <a:pt x="1010" y="861"/>
                  </a:lnTo>
                  <a:lnTo>
                    <a:pt x="1010" y="842"/>
                  </a:lnTo>
                  <a:lnTo>
                    <a:pt x="1008" y="823"/>
                  </a:lnTo>
                  <a:lnTo>
                    <a:pt x="1006" y="804"/>
                  </a:lnTo>
                  <a:lnTo>
                    <a:pt x="1004" y="785"/>
                  </a:lnTo>
                  <a:lnTo>
                    <a:pt x="1002" y="764"/>
                  </a:lnTo>
                  <a:lnTo>
                    <a:pt x="1002" y="745"/>
                  </a:lnTo>
                  <a:lnTo>
                    <a:pt x="1000" y="724"/>
                  </a:lnTo>
                  <a:lnTo>
                    <a:pt x="1000" y="704"/>
                  </a:lnTo>
                  <a:lnTo>
                    <a:pt x="998" y="685"/>
                  </a:lnTo>
                  <a:lnTo>
                    <a:pt x="998" y="664"/>
                  </a:lnTo>
                  <a:lnTo>
                    <a:pt x="996" y="643"/>
                  </a:lnTo>
                  <a:lnTo>
                    <a:pt x="996" y="622"/>
                  </a:lnTo>
                  <a:lnTo>
                    <a:pt x="994" y="601"/>
                  </a:lnTo>
                  <a:lnTo>
                    <a:pt x="994" y="580"/>
                  </a:lnTo>
                  <a:lnTo>
                    <a:pt x="994" y="559"/>
                  </a:lnTo>
                  <a:lnTo>
                    <a:pt x="992" y="540"/>
                  </a:lnTo>
                  <a:lnTo>
                    <a:pt x="992" y="521"/>
                  </a:lnTo>
                  <a:lnTo>
                    <a:pt x="992" y="502"/>
                  </a:lnTo>
                  <a:lnTo>
                    <a:pt x="992" y="483"/>
                  </a:lnTo>
                  <a:lnTo>
                    <a:pt x="991" y="462"/>
                  </a:lnTo>
                  <a:lnTo>
                    <a:pt x="991" y="443"/>
                  </a:lnTo>
                  <a:lnTo>
                    <a:pt x="991" y="426"/>
                  </a:lnTo>
                  <a:lnTo>
                    <a:pt x="989" y="409"/>
                  </a:lnTo>
                  <a:lnTo>
                    <a:pt x="989" y="392"/>
                  </a:lnTo>
                  <a:lnTo>
                    <a:pt x="989" y="375"/>
                  </a:lnTo>
                  <a:lnTo>
                    <a:pt x="989" y="361"/>
                  </a:lnTo>
                  <a:lnTo>
                    <a:pt x="989" y="344"/>
                  </a:lnTo>
                  <a:lnTo>
                    <a:pt x="989" y="331"/>
                  </a:lnTo>
                  <a:lnTo>
                    <a:pt x="989" y="316"/>
                  </a:lnTo>
                  <a:lnTo>
                    <a:pt x="989" y="304"/>
                  </a:lnTo>
                  <a:lnTo>
                    <a:pt x="987" y="291"/>
                  </a:lnTo>
                  <a:lnTo>
                    <a:pt x="987" y="282"/>
                  </a:lnTo>
                  <a:lnTo>
                    <a:pt x="987" y="270"/>
                  </a:lnTo>
                  <a:lnTo>
                    <a:pt x="987" y="261"/>
                  </a:lnTo>
                  <a:lnTo>
                    <a:pt x="985" y="253"/>
                  </a:lnTo>
                  <a:lnTo>
                    <a:pt x="985" y="245"/>
                  </a:lnTo>
                  <a:lnTo>
                    <a:pt x="983" y="238"/>
                  </a:lnTo>
                  <a:lnTo>
                    <a:pt x="983" y="234"/>
                  </a:lnTo>
                  <a:lnTo>
                    <a:pt x="981" y="226"/>
                  </a:lnTo>
                  <a:lnTo>
                    <a:pt x="981" y="225"/>
                  </a:lnTo>
                  <a:lnTo>
                    <a:pt x="979" y="225"/>
                  </a:lnTo>
                  <a:lnTo>
                    <a:pt x="977" y="226"/>
                  </a:lnTo>
                  <a:lnTo>
                    <a:pt x="977" y="230"/>
                  </a:lnTo>
                  <a:lnTo>
                    <a:pt x="977" y="238"/>
                  </a:lnTo>
                  <a:lnTo>
                    <a:pt x="975" y="244"/>
                  </a:lnTo>
                  <a:lnTo>
                    <a:pt x="975" y="253"/>
                  </a:lnTo>
                  <a:lnTo>
                    <a:pt x="973" y="263"/>
                  </a:lnTo>
                  <a:lnTo>
                    <a:pt x="973" y="274"/>
                  </a:lnTo>
                  <a:lnTo>
                    <a:pt x="973" y="285"/>
                  </a:lnTo>
                  <a:lnTo>
                    <a:pt x="973" y="301"/>
                  </a:lnTo>
                  <a:lnTo>
                    <a:pt x="971" y="316"/>
                  </a:lnTo>
                  <a:lnTo>
                    <a:pt x="971" y="333"/>
                  </a:lnTo>
                  <a:lnTo>
                    <a:pt x="971" y="350"/>
                  </a:lnTo>
                  <a:lnTo>
                    <a:pt x="971" y="367"/>
                  </a:lnTo>
                  <a:lnTo>
                    <a:pt x="971" y="386"/>
                  </a:lnTo>
                  <a:lnTo>
                    <a:pt x="971" y="409"/>
                  </a:lnTo>
                  <a:lnTo>
                    <a:pt x="970" y="428"/>
                  </a:lnTo>
                  <a:lnTo>
                    <a:pt x="970" y="451"/>
                  </a:lnTo>
                  <a:lnTo>
                    <a:pt x="970" y="472"/>
                  </a:lnTo>
                  <a:lnTo>
                    <a:pt x="970" y="496"/>
                  </a:lnTo>
                  <a:lnTo>
                    <a:pt x="970" y="521"/>
                  </a:lnTo>
                  <a:lnTo>
                    <a:pt x="970" y="546"/>
                  </a:lnTo>
                  <a:lnTo>
                    <a:pt x="970" y="571"/>
                  </a:lnTo>
                  <a:lnTo>
                    <a:pt x="970" y="597"/>
                  </a:lnTo>
                  <a:lnTo>
                    <a:pt x="968" y="622"/>
                  </a:lnTo>
                  <a:lnTo>
                    <a:pt x="966" y="648"/>
                  </a:lnTo>
                  <a:lnTo>
                    <a:pt x="966" y="677"/>
                  </a:lnTo>
                  <a:lnTo>
                    <a:pt x="966" y="704"/>
                  </a:lnTo>
                  <a:lnTo>
                    <a:pt x="966" y="732"/>
                  </a:lnTo>
                  <a:lnTo>
                    <a:pt x="964" y="759"/>
                  </a:lnTo>
                  <a:lnTo>
                    <a:pt x="964" y="785"/>
                  </a:lnTo>
                  <a:lnTo>
                    <a:pt x="964" y="814"/>
                  </a:lnTo>
                  <a:lnTo>
                    <a:pt x="962" y="840"/>
                  </a:lnTo>
                  <a:lnTo>
                    <a:pt x="960" y="867"/>
                  </a:lnTo>
                  <a:lnTo>
                    <a:pt x="958" y="896"/>
                  </a:lnTo>
                  <a:lnTo>
                    <a:pt x="958" y="922"/>
                  </a:lnTo>
                  <a:lnTo>
                    <a:pt x="954" y="949"/>
                  </a:lnTo>
                  <a:lnTo>
                    <a:pt x="954" y="977"/>
                  </a:lnTo>
                  <a:lnTo>
                    <a:pt x="951" y="1002"/>
                  </a:lnTo>
                  <a:lnTo>
                    <a:pt x="951" y="1029"/>
                  </a:lnTo>
                  <a:lnTo>
                    <a:pt x="947" y="1053"/>
                  </a:lnTo>
                  <a:lnTo>
                    <a:pt x="945" y="1080"/>
                  </a:lnTo>
                  <a:lnTo>
                    <a:pt x="943" y="1105"/>
                  </a:lnTo>
                  <a:lnTo>
                    <a:pt x="941" y="1129"/>
                  </a:lnTo>
                  <a:lnTo>
                    <a:pt x="939" y="1152"/>
                  </a:lnTo>
                  <a:lnTo>
                    <a:pt x="935" y="1175"/>
                  </a:lnTo>
                  <a:lnTo>
                    <a:pt x="933" y="1196"/>
                  </a:lnTo>
                  <a:lnTo>
                    <a:pt x="930" y="1219"/>
                  </a:lnTo>
                  <a:lnTo>
                    <a:pt x="926" y="1238"/>
                  </a:lnTo>
                  <a:lnTo>
                    <a:pt x="924" y="1257"/>
                  </a:lnTo>
                  <a:lnTo>
                    <a:pt x="920" y="1274"/>
                  </a:lnTo>
                  <a:lnTo>
                    <a:pt x="916" y="1293"/>
                  </a:lnTo>
                  <a:lnTo>
                    <a:pt x="911" y="1308"/>
                  </a:lnTo>
                  <a:lnTo>
                    <a:pt x="907" y="1323"/>
                  </a:lnTo>
                  <a:lnTo>
                    <a:pt x="903" y="1337"/>
                  </a:lnTo>
                  <a:lnTo>
                    <a:pt x="899" y="1352"/>
                  </a:lnTo>
                  <a:lnTo>
                    <a:pt x="894" y="1361"/>
                  </a:lnTo>
                  <a:lnTo>
                    <a:pt x="888" y="1373"/>
                  </a:lnTo>
                  <a:lnTo>
                    <a:pt x="882" y="1380"/>
                  </a:lnTo>
                  <a:lnTo>
                    <a:pt x="876" y="1388"/>
                  </a:lnTo>
                  <a:lnTo>
                    <a:pt x="871" y="1394"/>
                  </a:lnTo>
                  <a:lnTo>
                    <a:pt x="865" y="1397"/>
                  </a:lnTo>
                  <a:lnTo>
                    <a:pt x="859" y="1399"/>
                  </a:lnTo>
                  <a:lnTo>
                    <a:pt x="852" y="1401"/>
                  </a:lnTo>
                  <a:lnTo>
                    <a:pt x="844" y="1399"/>
                  </a:lnTo>
                  <a:lnTo>
                    <a:pt x="838" y="1395"/>
                  </a:lnTo>
                  <a:lnTo>
                    <a:pt x="833" y="1390"/>
                  </a:lnTo>
                  <a:lnTo>
                    <a:pt x="827" y="1384"/>
                  </a:lnTo>
                  <a:lnTo>
                    <a:pt x="819" y="1376"/>
                  </a:lnTo>
                  <a:lnTo>
                    <a:pt x="814" y="1367"/>
                  </a:lnTo>
                  <a:lnTo>
                    <a:pt x="810" y="1356"/>
                  </a:lnTo>
                  <a:lnTo>
                    <a:pt x="806" y="1342"/>
                  </a:lnTo>
                  <a:lnTo>
                    <a:pt x="800" y="1329"/>
                  </a:lnTo>
                  <a:lnTo>
                    <a:pt x="797" y="1314"/>
                  </a:lnTo>
                  <a:lnTo>
                    <a:pt x="795" y="1295"/>
                  </a:lnTo>
                  <a:lnTo>
                    <a:pt x="791" y="1278"/>
                  </a:lnTo>
                  <a:lnTo>
                    <a:pt x="787" y="1257"/>
                  </a:lnTo>
                  <a:lnTo>
                    <a:pt x="785" y="1238"/>
                  </a:lnTo>
                  <a:lnTo>
                    <a:pt x="783" y="1215"/>
                  </a:lnTo>
                  <a:lnTo>
                    <a:pt x="781" y="1194"/>
                  </a:lnTo>
                  <a:lnTo>
                    <a:pt x="778" y="1169"/>
                  </a:lnTo>
                  <a:lnTo>
                    <a:pt x="776" y="1146"/>
                  </a:lnTo>
                  <a:lnTo>
                    <a:pt x="774" y="1120"/>
                  </a:lnTo>
                  <a:lnTo>
                    <a:pt x="774" y="1095"/>
                  </a:lnTo>
                  <a:lnTo>
                    <a:pt x="770" y="1067"/>
                  </a:lnTo>
                  <a:lnTo>
                    <a:pt x="770" y="1040"/>
                  </a:lnTo>
                  <a:lnTo>
                    <a:pt x="768" y="1012"/>
                  </a:lnTo>
                  <a:lnTo>
                    <a:pt x="768" y="985"/>
                  </a:lnTo>
                  <a:lnTo>
                    <a:pt x="766" y="954"/>
                  </a:lnTo>
                  <a:lnTo>
                    <a:pt x="766" y="926"/>
                  </a:lnTo>
                  <a:lnTo>
                    <a:pt x="766" y="896"/>
                  </a:lnTo>
                  <a:lnTo>
                    <a:pt x="766" y="867"/>
                  </a:lnTo>
                  <a:lnTo>
                    <a:pt x="766" y="837"/>
                  </a:lnTo>
                  <a:lnTo>
                    <a:pt x="766" y="806"/>
                  </a:lnTo>
                  <a:lnTo>
                    <a:pt x="766" y="776"/>
                  </a:lnTo>
                  <a:lnTo>
                    <a:pt x="766" y="745"/>
                  </a:lnTo>
                  <a:lnTo>
                    <a:pt x="766" y="715"/>
                  </a:lnTo>
                  <a:lnTo>
                    <a:pt x="766" y="685"/>
                  </a:lnTo>
                  <a:lnTo>
                    <a:pt x="766" y="654"/>
                  </a:lnTo>
                  <a:lnTo>
                    <a:pt x="766" y="624"/>
                  </a:lnTo>
                  <a:lnTo>
                    <a:pt x="766" y="593"/>
                  </a:lnTo>
                  <a:lnTo>
                    <a:pt x="766" y="563"/>
                  </a:lnTo>
                  <a:lnTo>
                    <a:pt x="766" y="534"/>
                  </a:lnTo>
                  <a:lnTo>
                    <a:pt x="766" y="506"/>
                  </a:lnTo>
                  <a:lnTo>
                    <a:pt x="766" y="477"/>
                  </a:lnTo>
                  <a:lnTo>
                    <a:pt x="766" y="449"/>
                  </a:lnTo>
                  <a:lnTo>
                    <a:pt x="766" y="420"/>
                  </a:lnTo>
                  <a:lnTo>
                    <a:pt x="768" y="394"/>
                  </a:lnTo>
                  <a:lnTo>
                    <a:pt x="768" y="369"/>
                  </a:lnTo>
                  <a:lnTo>
                    <a:pt x="768" y="344"/>
                  </a:lnTo>
                  <a:lnTo>
                    <a:pt x="768" y="320"/>
                  </a:lnTo>
                  <a:lnTo>
                    <a:pt x="768" y="297"/>
                  </a:lnTo>
                  <a:lnTo>
                    <a:pt x="768" y="272"/>
                  </a:lnTo>
                  <a:lnTo>
                    <a:pt x="768" y="251"/>
                  </a:lnTo>
                  <a:lnTo>
                    <a:pt x="768" y="230"/>
                  </a:lnTo>
                  <a:lnTo>
                    <a:pt x="768" y="211"/>
                  </a:lnTo>
                  <a:lnTo>
                    <a:pt x="766" y="192"/>
                  </a:lnTo>
                  <a:lnTo>
                    <a:pt x="766" y="175"/>
                  </a:lnTo>
                  <a:lnTo>
                    <a:pt x="764" y="160"/>
                  </a:lnTo>
                  <a:lnTo>
                    <a:pt x="764" y="147"/>
                  </a:lnTo>
                  <a:lnTo>
                    <a:pt x="762" y="133"/>
                  </a:lnTo>
                  <a:lnTo>
                    <a:pt x="762" y="122"/>
                  </a:lnTo>
                  <a:lnTo>
                    <a:pt x="761" y="112"/>
                  </a:lnTo>
                  <a:lnTo>
                    <a:pt x="759" y="105"/>
                  </a:lnTo>
                  <a:lnTo>
                    <a:pt x="757" y="97"/>
                  </a:lnTo>
                  <a:lnTo>
                    <a:pt x="755" y="93"/>
                  </a:lnTo>
                  <a:lnTo>
                    <a:pt x="753" y="90"/>
                  </a:lnTo>
                  <a:lnTo>
                    <a:pt x="753" y="90"/>
                  </a:lnTo>
                  <a:lnTo>
                    <a:pt x="747" y="92"/>
                  </a:lnTo>
                  <a:lnTo>
                    <a:pt x="743" y="99"/>
                  </a:lnTo>
                  <a:lnTo>
                    <a:pt x="742" y="105"/>
                  </a:lnTo>
                  <a:lnTo>
                    <a:pt x="740" y="111"/>
                  </a:lnTo>
                  <a:lnTo>
                    <a:pt x="738" y="120"/>
                  </a:lnTo>
                  <a:lnTo>
                    <a:pt x="736" y="130"/>
                  </a:lnTo>
                  <a:lnTo>
                    <a:pt x="734" y="141"/>
                  </a:lnTo>
                  <a:lnTo>
                    <a:pt x="734" y="152"/>
                  </a:lnTo>
                  <a:lnTo>
                    <a:pt x="732" y="166"/>
                  </a:lnTo>
                  <a:lnTo>
                    <a:pt x="730" y="181"/>
                  </a:lnTo>
                  <a:lnTo>
                    <a:pt x="728" y="194"/>
                  </a:lnTo>
                  <a:lnTo>
                    <a:pt x="728" y="211"/>
                  </a:lnTo>
                  <a:lnTo>
                    <a:pt x="726" y="226"/>
                  </a:lnTo>
                  <a:lnTo>
                    <a:pt x="726" y="245"/>
                  </a:lnTo>
                  <a:lnTo>
                    <a:pt x="724" y="263"/>
                  </a:lnTo>
                  <a:lnTo>
                    <a:pt x="723" y="283"/>
                  </a:lnTo>
                  <a:lnTo>
                    <a:pt x="721" y="303"/>
                  </a:lnTo>
                  <a:lnTo>
                    <a:pt x="721" y="323"/>
                  </a:lnTo>
                  <a:lnTo>
                    <a:pt x="719" y="344"/>
                  </a:lnTo>
                  <a:lnTo>
                    <a:pt x="717" y="365"/>
                  </a:lnTo>
                  <a:lnTo>
                    <a:pt x="715" y="388"/>
                  </a:lnTo>
                  <a:lnTo>
                    <a:pt x="715" y="411"/>
                  </a:lnTo>
                  <a:lnTo>
                    <a:pt x="713" y="432"/>
                  </a:lnTo>
                  <a:lnTo>
                    <a:pt x="711" y="456"/>
                  </a:lnTo>
                  <a:lnTo>
                    <a:pt x="709" y="479"/>
                  </a:lnTo>
                  <a:lnTo>
                    <a:pt x="707" y="504"/>
                  </a:lnTo>
                  <a:lnTo>
                    <a:pt x="707" y="527"/>
                  </a:lnTo>
                  <a:lnTo>
                    <a:pt x="705" y="552"/>
                  </a:lnTo>
                  <a:lnTo>
                    <a:pt x="704" y="574"/>
                  </a:lnTo>
                  <a:lnTo>
                    <a:pt x="704" y="599"/>
                  </a:lnTo>
                  <a:lnTo>
                    <a:pt x="700" y="624"/>
                  </a:lnTo>
                  <a:lnTo>
                    <a:pt x="698" y="647"/>
                  </a:lnTo>
                  <a:lnTo>
                    <a:pt x="696" y="671"/>
                  </a:lnTo>
                  <a:lnTo>
                    <a:pt x="694" y="696"/>
                  </a:lnTo>
                  <a:lnTo>
                    <a:pt x="690" y="719"/>
                  </a:lnTo>
                  <a:lnTo>
                    <a:pt x="688" y="742"/>
                  </a:lnTo>
                  <a:lnTo>
                    <a:pt x="686" y="764"/>
                  </a:lnTo>
                  <a:lnTo>
                    <a:pt x="685" y="789"/>
                  </a:lnTo>
                  <a:lnTo>
                    <a:pt x="683" y="810"/>
                  </a:lnTo>
                  <a:lnTo>
                    <a:pt x="679" y="833"/>
                  </a:lnTo>
                  <a:lnTo>
                    <a:pt x="677" y="854"/>
                  </a:lnTo>
                  <a:lnTo>
                    <a:pt x="673" y="875"/>
                  </a:lnTo>
                  <a:lnTo>
                    <a:pt x="669" y="896"/>
                  </a:lnTo>
                  <a:lnTo>
                    <a:pt x="667" y="915"/>
                  </a:lnTo>
                  <a:lnTo>
                    <a:pt x="664" y="934"/>
                  </a:lnTo>
                  <a:lnTo>
                    <a:pt x="662" y="954"/>
                  </a:lnTo>
                  <a:lnTo>
                    <a:pt x="656" y="970"/>
                  </a:lnTo>
                  <a:lnTo>
                    <a:pt x="652" y="987"/>
                  </a:lnTo>
                  <a:lnTo>
                    <a:pt x="648" y="1002"/>
                  </a:lnTo>
                  <a:lnTo>
                    <a:pt x="645" y="1019"/>
                  </a:lnTo>
                  <a:lnTo>
                    <a:pt x="639" y="1032"/>
                  </a:lnTo>
                  <a:lnTo>
                    <a:pt x="635" y="1046"/>
                  </a:lnTo>
                  <a:lnTo>
                    <a:pt x="631" y="1057"/>
                  </a:lnTo>
                  <a:lnTo>
                    <a:pt x="626" y="1069"/>
                  </a:lnTo>
                  <a:lnTo>
                    <a:pt x="620" y="1078"/>
                  </a:lnTo>
                  <a:lnTo>
                    <a:pt x="614" y="1088"/>
                  </a:lnTo>
                  <a:lnTo>
                    <a:pt x="608" y="1095"/>
                  </a:lnTo>
                  <a:lnTo>
                    <a:pt x="603" y="1103"/>
                  </a:lnTo>
                  <a:lnTo>
                    <a:pt x="597" y="1107"/>
                  </a:lnTo>
                  <a:lnTo>
                    <a:pt x="591" y="1110"/>
                  </a:lnTo>
                  <a:lnTo>
                    <a:pt x="586" y="1112"/>
                  </a:lnTo>
                  <a:lnTo>
                    <a:pt x="578" y="1114"/>
                  </a:lnTo>
                  <a:lnTo>
                    <a:pt x="570" y="1112"/>
                  </a:lnTo>
                  <a:lnTo>
                    <a:pt x="565" y="1110"/>
                  </a:lnTo>
                  <a:lnTo>
                    <a:pt x="557" y="1107"/>
                  </a:lnTo>
                  <a:lnTo>
                    <a:pt x="553" y="1103"/>
                  </a:lnTo>
                  <a:lnTo>
                    <a:pt x="548" y="1095"/>
                  </a:lnTo>
                  <a:lnTo>
                    <a:pt x="542" y="1089"/>
                  </a:lnTo>
                  <a:lnTo>
                    <a:pt x="536" y="1080"/>
                  </a:lnTo>
                  <a:lnTo>
                    <a:pt x="532" y="1070"/>
                  </a:lnTo>
                  <a:lnTo>
                    <a:pt x="527" y="1059"/>
                  </a:lnTo>
                  <a:lnTo>
                    <a:pt x="523" y="1048"/>
                  </a:lnTo>
                  <a:lnTo>
                    <a:pt x="517" y="1036"/>
                  </a:lnTo>
                  <a:lnTo>
                    <a:pt x="515" y="1023"/>
                  </a:lnTo>
                  <a:lnTo>
                    <a:pt x="512" y="1010"/>
                  </a:lnTo>
                  <a:lnTo>
                    <a:pt x="508" y="994"/>
                  </a:lnTo>
                  <a:lnTo>
                    <a:pt x="506" y="979"/>
                  </a:lnTo>
                  <a:lnTo>
                    <a:pt x="502" y="964"/>
                  </a:lnTo>
                  <a:lnTo>
                    <a:pt x="498" y="945"/>
                  </a:lnTo>
                  <a:lnTo>
                    <a:pt x="496" y="928"/>
                  </a:lnTo>
                  <a:lnTo>
                    <a:pt x="493" y="911"/>
                  </a:lnTo>
                  <a:lnTo>
                    <a:pt x="491" y="892"/>
                  </a:lnTo>
                  <a:lnTo>
                    <a:pt x="489" y="871"/>
                  </a:lnTo>
                  <a:lnTo>
                    <a:pt x="487" y="852"/>
                  </a:lnTo>
                  <a:lnTo>
                    <a:pt x="485" y="833"/>
                  </a:lnTo>
                  <a:lnTo>
                    <a:pt x="485" y="812"/>
                  </a:lnTo>
                  <a:lnTo>
                    <a:pt x="481" y="791"/>
                  </a:lnTo>
                  <a:lnTo>
                    <a:pt x="481" y="770"/>
                  </a:lnTo>
                  <a:lnTo>
                    <a:pt x="479" y="749"/>
                  </a:lnTo>
                  <a:lnTo>
                    <a:pt x="477" y="728"/>
                  </a:lnTo>
                  <a:lnTo>
                    <a:pt x="475" y="705"/>
                  </a:lnTo>
                  <a:lnTo>
                    <a:pt x="475" y="685"/>
                  </a:lnTo>
                  <a:lnTo>
                    <a:pt x="474" y="662"/>
                  </a:lnTo>
                  <a:lnTo>
                    <a:pt x="474" y="641"/>
                  </a:lnTo>
                  <a:lnTo>
                    <a:pt x="472" y="618"/>
                  </a:lnTo>
                  <a:lnTo>
                    <a:pt x="472" y="595"/>
                  </a:lnTo>
                  <a:lnTo>
                    <a:pt x="470" y="574"/>
                  </a:lnTo>
                  <a:lnTo>
                    <a:pt x="470" y="552"/>
                  </a:lnTo>
                  <a:lnTo>
                    <a:pt x="470" y="531"/>
                  </a:lnTo>
                  <a:lnTo>
                    <a:pt x="468" y="508"/>
                  </a:lnTo>
                  <a:lnTo>
                    <a:pt x="468" y="487"/>
                  </a:lnTo>
                  <a:lnTo>
                    <a:pt x="468" y="466"/>
                  </a:lnTo>
                  <a:lnTo>
                    <a:pt x="468" y="445"/>
                  </a:lnTo>
                  <a:lnTo>
                    <a:pt x="466" y="424"/>
                  </a:lnTo>
                  <a:lnTo>
                    <a:pt x="466" y="405"/>
                  </a:lnTo>
                  <a:lnTo>
                    <a:pt x="466" y="386"/>
                  </a:lnTo>
                  <a:lnTo>
                    <a:pt x="464" y="367"/>
                  </a:lnTo>
                  <a:lnTo>
                    <a:pt x="464" y="350"/>
                  </a:lnTo>
                  <a:lnTo>
                    <a:pt x="462" y="331"/>
                  </a:lnTo>
                  <a:lnTo>
                    <a:pt x="462" y="316"/>
                  </a:lnTo>
                  <a:lnTo>
                    <a:pt x="460" y="299"/>
                  </a:lnTo>
                  <a:lnTo>
                    <a:pt x="460" y="283"/>
                  </a:lnTo>
                  <a:lnTo>
                    <a:pt x="458" y="268"/>
                  </a:lnTo>
                  <a:lnTo>
                    <a:pt x="458" y="255"/>
                  </a:lnTo>
                  <a:lnTo>
                    <a:pt x="456" y="240"/>
                  </a:lnTo>
                  <a:lnTo>
                    <a:pt x="455" y="228"/>
                  </a:lnTo>
                  <a:lnTo>
                    <a:pt x="453" y="217"/>
                  </a:lnTo>
                  <a:lnTo>
                    <a:pt x="453" y="207"/>
                  </a:lnTo>
                  <a:lnTo>
                    <a:pt x="451" y="198"/>
                  </a:lnTo>
                  <a:lnTo>
                    <a:pt x="449" y="190"/>
                  </a:lnTo>
                  <a:lnTo>
                    <a:pt x="447" y="183"/>
                  </a:lnTo>
                  <a:lnTo>
                    <a:pt x="445" y="177"/>
                  </a:lnTo>
                  <a:lnTo>
                    <a:pt x="441" y="169"/>
                  </a:lnTo>
                  <a:lnTo>
                    <a:pt x="436" y="168"/>
                  </a:lnTo>
                  <a:lnTo>
                    <a:pt x="430" y="169"/>
                  </a:lnTo>
                  <a:lnTo>
                    <a:pt x="424" y="173"/>
                  </a:lnTo>
                  <a:lnTo>
                    <a:pt x="422" y="175"/>
                  </a:lnTo>
                  <a:lnTo>
                    <a:pt x="420" y="181"/>
                  </a:lnTo>
                  <a:lnTo>
                    <a:pt x="418" y="187"/>
                  </a:lnTo>
                  <a:lnTo>
                    <a:pt x="417" y="192"/>
                  </a:lnTo>
                  <a:lnTo>
                    <a:pt x="413" y="198"/>
                  </a:lnTo>
                  <a:lnTo>
                    <a:pt x="411" y="207"/>
                  </a:lnTo>
                  <a:lnTo>
                    <a:pt x="409" y="215"/>
                  </a:lnTo>
                  <a:lnTo>
                    <a:pt x="407" y="225"/>
                  </a:lnTo>
                  <a:lnTo>
                    <a:pt x="405" y="232"/>
                  </a:lnTo>
                  <a:lnTo>
                    <a:pt x="403" y="244"/>
                  </a:lnTo>
                  <a:lnTo>
                    <a:pt x="403" y="253"/>
                  </a:lnTo>
                  <a:lnTo>
                    <a:pt x="401" y="264"/>
                  </a:lnTo>
                  <a:lnTo>
                    <a:pt x="399" y="276"/>
                  </a:lnTo>
                  <a:lnTo>
                    <a:pt x="398" y="287"/>
                  </a:lnTo>
                  <a:lnTo>
                    <a:pt x="396" y="299"/>
                  </a:lnTo>
                  <a:lnTo>
                    <a:pt x="396" y="312"/>
                  </a:lnTo>
                  <a:lnTo>
                    <a:pt x="392" y="325"/>
                  </a:lnTo>
                  <a:lnTo>
                    <a:pt x="392" y="339"/>
                  </a:lnTo>
                  <a:lnTo>
                    <a:pt x="390" y="352"/>
                  </a:lnTo>
                  <a:lnTo>
                    <a:pt x="388" y="367"/>
                  </a:lnTo>
                  <a:lnTo>
                    <a:pt x="386" y="380"/>
                  </a:lnTo>
                  <a:lnTo>
                    <a:pt x="384" y="394"/>
                  </a:lnTo>
                  <a:lnTo>
                    <a:pt x="382" y="409"/>
                  </a:lnTo>
                  <a:lnTo>
                    <a:pt x="382" y="424"/>
                  </a:lnTo>
                  <a:lnTo>
                    <a:pt x="380" y="439"/>
                  </a:lnTo>
                  <a:lnTo>
                    <a:pt x="380" y="455"/>
                  </a:lnTo>
                  <a:lnTo>
                    <a:pt x="379" y="468"/>
                  </a:lnTo>
                  <a:lnTo>
                    <a:pt x="377" y="485"/>
                  </a:lnTo>
                  <a:lnTo>
                    <a:pt x="375" y="498"/>
                  </a:lnTo>
                  <a:lnTo>
                    <a:pt x="373" y="513"/>
                  </a:lnTo>
                  <a:lnTo>
                    <a:pt x="371" y="527"/>
                  </a:lnTo>
                  <a:lnTo>
                    <a:pt x="369" y="542"/>
                  </a:lnTo>
                  <a:lnTo>
                    <a:pt x="367" y="557"/>
                  </a:lnTo>
                  <a:lnTo>
                    <a:pt x="365" y="572"/>
                  </a:lnTo>
                  <a:lnTo>
                    <a:pt x="363" y="586"/>
                  </a:lnTo>
                  <a:lnTo>
                    <a:pt x="361" y="601"/>
                  </a:lnTo>
                  <a:lnTo>
                    <a:pt x="358" y="614"/>
                  </a:lnTo>
                  <a:lnTo>
                    <a:pt x="358" y="628"/>
                  </a:lnTo>
                  <a:lnTo>
                    <a:pt x="354" y="641"/>
                  </a:lnTo>
                  <a:lnTo>
                    <a:pt x="352" y="654"/>
                  </a:lnTo>
                  <a:lnTo>
                    <a:pt x="350" y="666"/>
                  </a:lnTo>
                  <a:lnTo>
                    <a:pt x="348" y="679"/>
                  </a:lnTo>
                  <a:lnTo>
                    <a:pt x="344" y="690"/>
                  </a:lnTo>
                  <a:lnTo>
                    <a:pt x="342" y="704"/>
                  </a:lnTo>
                  <a:lnTo>
                    <a:pt x="339" y="713"/>
                  </a:lnTo>
                  <a:lnTo>
                    <a:pt x="337" y="724"/>
                  </a:lnTo>
                  <a:lnTo>
                    <a:pt x="333" y="734"/>
                  </a:lnTo>
                  <a:lnTo>
                    <a:pt x="331" y="743"/>
                  </a:lnTo>
                  <a:lnTo>
                    <a:pt x="327" y="753"/>
                  </a:lnTo>
                  <a:lnTo>
                    <a:pt x="323" y="761"/>
                  </a:lnTo>
                  <a:lnTo>
                    <a:pt x="320" y="768"/>
                  </a:lnTo>
                  <a:lnTo>
                    <a:pt x="316" y="776"/>
                  </a:lnTo>
                  <a:lnTo>
                    <a:pt x="312" y="782"/>
                  </a:lnTo>
                  <a:lnTo>
                    <a:pt x="308" y="787"/>
                  </a:lnTo>
                  <a:lnTo>
                    <a:pt x="304" y="793"/>
                  </a:lnTo>
                  <a:lnTo>
                    <a:pt x="301" y="797"/>
                  </a:lnTo>
                  <a:lnTo>
                    <a:pt x="291" y="801"/>
                  </a:lnTo>
                  <a:lnTo>
                    <a:pt x="282" y="804"/>
                  </a:lnTo>
                  <a:lnTo>
                    <a:pt x="276" y="802"/>
                  </a:lnTo>
                  <a:lnTo>
                    <a:pt x="272" y="802"/>
                  </a:lnTo>
                  <a:lnTo>
                    <a:pt x="266" y="801"/>
                  </a:lnTo>
                  <a:lnTo>
                    <a:pt x="263" y="797"/>
                  </a:lnTo>
                  <a:lnTo>
                    <a:pt x="253" y="791"/>
                  </a:lnTo>
                  <a:lnTo>
                    <a:pt x="247" y="783"/>
                  </a:lnTo>
                  <a:lnTo>
                    <a:pt x="244" y="778"/>
                  </a:lnTo>
                  <a:lnTo>
                    <a:pt x="242" y="772"/>
                  </a:lnTo>
                  <a:lnTo>
                    <a:pt x="238" y="766"/>
                  </a:lnTo>
                  <a:lnTo>
                    <a:pt x="236" y="759"/>
                  </a:lnTo>
                  <a:lnTo>
                    <a:pt x="234" y="753"/>
                  </a:lnTo>
                  <a:lnTo>
                    <a:pt x="230" y="745"/>
                  </a:lnTo>
                  <a:lnTo>
                    <a:pt x="228" y="736"/>
                  </a:lnTo>
                  <a:lnTo>
                    <a:pt x="228" y="730"/>
                  </a:lnTo>
                  <a:lnTo>
                    <a:pt x="226" y="721"/>
                  </a:lnTo>
                  <a:lnTo>
                    <a:pt x="225" y="711"/>
                  </a:lnTo>
                  <a:lnTo>
                    <a:pt x="223" y="702"/>
                  </a:lnTo>
                  <a:lnTo>
                    <a:pt x="221" y="692"/>
                  </a:lnTo>
                  <a:lnTo>
                    <a:pt x="219" y="683"/>
                  </a:lnTo>
                  <a:lnTo>
                    <a:pt x="219" y="673"/>
                  </a:lnTo>
                  <a:lnTo>
                    <a:pt x="217" y="664"/>
                  </a:lnTo>
                  <a:lnTo>
                    <a:pt x="217" y="654"/>
                  </a:lnTo>
                  <a:lnTo>
                    <a:pt x="217" y="643"/>
                  </a:lnTo>
                  <a:lnTo>
                    <a:pt x="215" y="631"/>
                  </a:lnTo>
                  <a:lnTo>
                    <a:pt x="215" y="620"/>
                  </a:lnTo>
                  <a:lnTo>
                    <a:pt x="215" y="610"/>
                  </a:lnTo>
                  <a:lnTo>
                    <a:pt x="213" y="599"/>
                  </a:lnTo>
                  <a:lnTo>
                    <a:pt x="213" y="590"/>
                  </a:lnTo>
                  <a:lnTo>
                    <a:pt x="213" y="578"/>
                  </a:lnTo>
                  <a:lnTo>
                    <a:pt x="213" y="569"/>
                  </a:lnTo>
                  <a:lnTo>
                    <a:pt x="213" y="555"/>
                  </a:lnTo>
                  <a:lnTo>
                    <a:pt x="213" y="546"/>
                  </a:lnTo>
                  <a:lnTo>
                    <a:pt x="211" y="534"/>
                  </a:lnTo>
                  <a:lnTo>
                    <a:pt x="211" y="523"/>
                  </a:lnTo>
                  <a:lnTo>
                    <a:pt x="211" y="512"/>
                  </a:lnTo>
                  <a:lnTo>
                    <a:pt x="211" y="502"/>
                  </a:lnTo>
                  <a:lnTo>
                    <a:pt x="211" y="491"/>
                  </a:lnTo>
                  <a:lnTo>
                    <a:pt x="211" y="481"/>
                  </a:lnTo>
                  <a:lnTo>
                    <a:pt x="209" y="470"/>
                  </a:lnTo>
                  <a:lnTo>
                    <a:pt x="209" y="460"/>
                  </a:lnTo>
                  <a:lnTo>
                    <a:pt x="209" y="451"/>
                  </a:lnTo>
                  <a:lnTo>
                    <a:pt x="209" y="441"/>
                  </a:lnTo>
                  <a:lnTo>
                    <a:pt x="209" y="432"/>
                  </a:lnTo>
                  <a:lnTo>
                    <a:pt x="209" y="422"/>
                  </a:lnTo>
                  <a:lnTo>
                    <a:pt x="207" y="415"/>
                  </a:lnTo>
                  <a:lnTo>
                    <a:pt x="207" y="407"/>
                  </a:lnTo>
                  <a:lnTo>
                    <a:pt x="207" y="398"/>
                  </a:lnTo>
                  <a:lnTo>
                    <a:pt x="207" y="390"/>
                  </a:lnTo>
                  <a:lnTo>
                    <a:pt x="206" y="382"/>
                  </a:lnTo>
                  <a:lnTo>
                    <a:pt x="206" y="377"/>
                  </a:lnTo>
                  <a:lnTo>
                    <a:pt x="204" y="369"/>
                  </a:lnTo>
                  <a:lnTo>
                    <a:pt x="202" y="363"/>
                  </a:lnTo>
                  <a:lnTo>
                    <a:pt x="202" y="358"/>
                  </a:lnTo>
                  <a:lnTo>
                    <a:pt x="200" y="354"/>
                  </a:lnTo>
                  <a:lnTo>
                    <a:pt x="196" y="344"/>
                  </a:lnTo>
                  <a:lnTo>
                    <a:pt x="192" y="339"/>
                  </a:lnTo>
                  <a:lnTo>
                    <a:pt x="188" y="335"/>
                  </a:lnTo>
                  <a:lnTo>
                    <a:pt x="185" y="335"/>
                  </a:lnTo>
                  <a:lnTo>
                    <a:pt x="177" y="335"/>
                  </a:lnTo>
                  <a:lnTo>
                    <a:pt x="171" y="337"/>
                  </a:lnTo>
                  <a:lnTo>
                    <a:pt x="168" y="342"/>
                  </a:lnTo>
                  <a:lnTo>
                    <a:pt x="162" y="348"/>
                  </a:lnTo>
                  <a:lnTo>
                    <a:pt x="158" y="356"/>
                  </a:lnTo>
                  <a:lnTo>
                    <a:pt x="154" y="363"/>
                  </a:lnTo>
                  <a:lnTo>
                    <a:pt x="152" y="369"/>
                  </a:lnTo>
                  <a:lnTo>
                    <a:pt x="150" y="373"/>
                  </a:lnTo>
                  <a:lnTo>
                    <a:pt x="149" y="379"/>
                  </a:lnTo>
                  <a:lnTo>
                    <a:pt x="149" y="386"/>
                  </a:lnTo>
                  <a:lnTo>
                    <a:pt x="145" y="392"/>
                  </a:lnTo>
                  <a:lnTo>
                    <a:pt x="145" y="398"/>
                  </a:lnTo>
                  <a:lnTo>
                    <a:pt x="141" y="403"/>
                  </a:lnTo>
                  <a:lnTo>
                    <a:pt x="141" y="411"/>
                  </a:lnTo>
                  <a:lnTo>
                    <a:pt x="139" y="417"/>
                  </a:lnTo>
                  <a:lnTo>
                    <a:pt x="139" y="424"/>
                  </a:lnTo>
                  <a:lnTo>
                    <a:pt x="137" y="430"/>
                  </a:lnTo>
                  <a:lnTo>
                    <a:pt x="135" y="439"/>
                  </a:lnTo>
                  <a:lnTo>
                    <a:pt x="133" y="445"/>
                  </a:lnTo>
                  <a:lnTo>
                    <a:pt x="133" y="453"/>
                  </a:lnTo>
                  <a:lnTo>
                    <a:pt x="131" y="460"/>
                  </a:lnTo>
                  <a:lnTo>
                    <a:pt x="130" y="468"/>
                  </a:lnTo>
                  <a:lnTo>
                    <a:pt x="128" y="475"/>
                  </a:lnTo>
                  <a:lnTo>
                    <a:pt x="128" y="485"/>
                  </a:lnTo>
                  <a:lnTo>
                    <a:pt x="126" y="493"/>
                  </a:lnTo>
                  <a:lnTo>
                    <a:pt x="124" y="500"/>
                  </a:lnTo>
                  <a:lnTo>
                    <a:pt x="122" y="508"/>
                  </a:lnTo>
                  <a:lnTo>
                    <a:pt x="122" y="515"/>
                  </a:lnTo>
                  <a:lnTo>
                    <a:pt x="120" y="523"/>
                  </a:lnTo>
                  <a:lnTo>
                    <a:pt x="118" y="531"/>
                  </a:lnTo>
                  <a:lnTo>
                    <a:pt x="116" y="538"/>
                  </a:lnTo>
                  <a:lnTo>
                    <a:pt x="114" y="546"/>
                  </a:lnTo>
                  <a:lnTo>
                    <a:pt x="112" y="552"/>
                  </a:lnTo>
                  <a:lnTo>
                    <a:pt x="112" y="561"/>
                  </a:lnTo>
                  <a:lnTo>
                    <a:pt x="109" y="567"/>
                  </a:lnTo>
                  <a:lnTo>
                    <a:pt x="109" y="574"/>
                  </a:lnTo>
                  <a:lnTo>
                    <a:pt x="105" y="582"/>
                  </a:lnTo>
                  <a:lnTo>
                    <a:pt x="105" y="590"/>
                  </a:lnTo>
                  <a:lnTo>
                    <a:pt x="101" y="595"/>
                  </a:lnTo>
                  <a:lnTo>
                    <a:pt x="101" y="601"/>
                  </a:lnTo>
                  <a:lnTo>
                    <a:pt x="97" y="609"/>
                  </a:lnTo>
                  <a:lnTo>
                    <a:pt x="97" y="614"/>
                  </a:lnTo>
                  <a:lnTo>
                    <a:pt x="95" y="620"/>
                  </a:lnTo>
                  <a:lnTo>
                    <a:pt x="93" y="624"/>
                  </a:lnTo>
                  <a:lnTo>
                    <a:pt x="90" y="629"/>
                  </a:lnTo>
                  <a:lnTo>
                    <a:pt x="88" y="635"/>
                  </a:lnTo>
                  <a:lnTo>
                    <a:pt x="84" y="643"/>
                  </a:lnTo>
                  <a:lnTo>
                    <a:pt x="80" y="652"/>
                  </a:lnTo>
                  <a:lnTo>
                    <a:pt x="74" y="658"/>
                  </a:lnTo>
                  <a:lnTo>
                    <a:pt x="69" y="662"/>
                  </a:lnTo>
                  <a:lnTo>
                    <a:pt x="63" y="664"/>
                  </a:lnTo>
                  <a:lnTo>
                    <a:pt x="57" y="666"/>
                  </a:lnTo>
                  <a:lnTo>
                    <a:pt x="50" y="666"/>
                  </a:lnTo>
                  <a:lnTo>
                    <a:pt x="44" y="664"/>
                  </a:lnTo>
                  <a:lnTo>
                    <a:pt x="38" y="662"/>
                  </a:lnTo>
                  <a:lnTo>
                    <a:pt x="33" y="658"/>
                  </a:lnTo>
                  <a:lnTo>
                    <a:pt x="29" y="652"/>
                  </a:lnTo>
                  <a:lnTo>
                    <a:pt x="25" y="648"/>
                  </a:lnTo>
                  <a:lnTo>
                    <a:pt x="21" y="643"/>
                  </a:lnTo>
                  <a:lnTo>
                    <a:pt x="17" y="637"/>
                  </a:lnTo>
                  <a:lnTo>
                    <a:pt x="14" y="629"/>
                  </a:lnTo>
                  <a:lnTo>
                    <a:pt x="12" y="624"/>
                  </a:lnTo>
                  <a:lnTo>
                    <a:pt x="10" y="616"/>
                  </a:lnTo>
                  <a:lnTo>
                    <a:pt x="8" y="609"/>
                  </a:lnTo>
                  <a:lnTo>
                    <a:pt x="6" y="599"/>
                  </a:lnTo>
                  <a:lnTo>
                    <a:pt x="4" y="591"/>
                  </a:lnTo>
                  <a:lnTo>
                    <a:pt x="4" y="584"/>
                  </a:lnTo>
                  <a:lnTo>
                    <a:pt x="4" y="576"/>
                  </a:lnTo>
                  <a:lnTo>
                    <a:pt x="2" y="567"/>
                  </a:lnTo>
                  <a:lnTo>
                    <a:pt x="0" y="559"/>
                  </a:lnTo>
                  <a:lnTo>
                    <a:pt x="0" y="552"/>
                  </a:lnTo>
                  <a:lnTo>
                    <a:pt x="0" y="542"/>
                  </a:lnTo>
                  <a:lnTo>
                    <a:pt x="0" y="534"/>
                  </a:lnTo>
                  <a:lnTo>
                    <a:pt x="0" y="527"/>
                  </a:lnTo>
                  <a:lnTo>
                    <a:pt x="0" y="519"/>
                  </a:lnTo>
                  <a:lnTo>
                    <a:pt x="2" y="513"/>
                  </a:lnTo>
                  <a:lnTo>
                    <a:pt x="2" y="508"/>
                  </a:lnTo>
                  <a:lnTo>
                    <a:pt x="2" y="502"/>
                  </a:lnTo>
                  <a:lnTo>
                    <a:pt x="2" y="496"/>
                  </a:lnTo>
                  <a:lnTo>
                    <a:pt x="2" y="493"/>
                  </a:lnTo>
                  <a:lnTo>
                    <a:pt x="2" y="487"/>
                  </a:lnTo>
                  <a:lnTo>
                    <a:pt x="4" y="487"/>
                  </a:lnTo>
                  <a:lnTo>
                    <a:pt x="4" y="487"/>
                  </a:lnTo>
                  <a:close/>
                </a:path>
              </a:pathLst>
            </a:custGeom>
            <a:solidFill>
              <a:srgbClr val="00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22" name="Freeform 154"/>
            <p:cNvSpPr>
              <a:spLocks/>
            </p:cNvSpPr>
            <p:nvPr/>
          </p:nvSpPr>
          <p:spPr bwMode="auto">
            <a:xfrm>
              <a:off x="3286116" y="1500174"/>
              <a:ext cx="908050" cy="1069975"/>
            </a:xfrm>
            <a:custGeom>
              <a:avLst/>
              <a:gdLst/>
              <a:ahLst/>
              <a:cxnLst>
                <a:cxn ang="0">
                  <a:pos x="20" y="616"/>
                </a:cxn>
                <a:cxn ang="0">
                  <a:pos x="70" y="477"/>
                </a:cxn>
                <a:cxn ang="0">
                  <a:pos x="129" y="291"/>
                </a:cxn>
                <a:cxn ang="0">
                  <a:pos x="186" y="350"/>
                </a:cxn>
                <a:cxn ang="0">
                  <a:pos x="201" y="654"/>
                </a:cxn>
                <a:cxn ang="0">
                  <a:pos x="252" y="758"/>
                </a:cxn>
                <a:cxn ang="0">
                  <a:pos x="306" y="582"/>
                </a:cxn>
                <a:cxn ang="0">
                  <a:pos x="353" y="198"/>
                </a:cxn>
                <a:cxn ang="0">
                  <a:pos x="404" y="122"/>
                </a:cxn>
                <a:cxn ang="0">
                  <a:pos x="446" y="308"/>
                </a:cxn>
                <a:cxn ang="0">
                  <a:pos x="467" y="796"/>
                </a:cxn>
                <a:cxn ang="0">
                  <a:pos x="518" y="1049"/>
                </a:cxn>
                <a:cxn ang="0">
                  <a:pos x="587" y="1004"/>
                </a:cxn>
                <a:cxn ang="0">
                  <a:pos x="648" y="534"/>
                </a:cxn>
                <a:cxn ang="0">
                  <a:pos x="688" y="84"/>
                </a:cxn>
                <a:cxn ang="0">
                  <a:pos x="739" y="65"/>
                </a:cxn>
                <a:cxn ang="0">
                  <a:pos x="748" y="661"/>
                </a:cxn>
                <a:cxn ang="0">
                  <a:pos x="769" y="1234"/>
                </a:cxn>
                <a:cxn ang="0">
                  <a:pos x="813" y="1348"/>
                </a:cxn>
                <a:cxn ang="0">
                  <a:pos x="857" y="1291"/>
                </a:cxn>
                <a:cxn ang="0">
                  <a:pos x="910" y="730"/>
                </a:cxn>
                <a:cxn ang="0">
                  <a:pos x="927" y="236"/>
                </a:cxn>
                <a:cxn ang="0">
                  <a:pos x="957" y="175"/>
                </a:cxn>
                <a:cxn ang="0">
                  <a:pos x="975" y="466"/>
                </a:cxn>
                <a:cxn ang="0">
                  <a:pos x="1003" y="920"/>
                </a:cxn>
                <a:cxn ang="0">
                  <a:pos x="1047" y="1051"/>
                </a:cxn>
                <a:cxn ang="0">
                  <a:pos x="1102" y="986"/>
                </a:cxn>
                <a:cxn ang="0">
                  <a:pos x="1130" y="701"/>
                </a:cxn>
                <a:cxn ang="0">
                  <a:pos x="1127" y="669"/>
                </a:cxn>
                <a:cxn ang="0">
                  <a:pos x="1098" y="910"/>
                </a:cxn>
                <a:cxn ang="0">
                  <a:pos x="1045" y="1015"/>
                </a:cxn>
                <a:cxn ang="0">
                  <a:pos x="1011" y="716"/>
                </a:cxn>
                <a:cxn ang="0">
                  <a:pos x="978" y="158"/>
                </a:cxn>
                <a:cxn ang="0">
                  <a:pos x="935" y="97"/>
                </a:cxn>
                <a:cxn ang="0">
                  <a:pos x="883" y="585"/>
                </a:cxn>
                <a:cxn ang="0">
                  <a:pos x="855" y="1150"/>
                </a:cxn>
                <a:cxn ang="0">
                  <a:pos x="815" y="1302"/>
                </a:cxn>
                <a:cxn ang="0">
                  <a:pos x="781" y="1173"/>
                </a:cxn>
                <a:cxn ang="0">
                  <a:pos x="779" y="466"/>
                </a:cxn>
                <a:cxn ang="0">
                  <a:pos x="758" y="93"/>
                </a:cxn>
                <a:cxn ang="0">
                  <a:pos x="714" y="0"/>
                </a:cxn>
                <a:cxn ang="0">
                  <a:pos x="657" y="150"/>
                </a:cxn>
                <a:cxn ang="0">
                  <a:pos x="604" y="747"/>
                </a:cxn>
                <a:cxn ang="0">
                  <a:pos x="554" y="1015"/>
                </a:cxn>
                <a:cxn ang="0">
                  <a:pos x="501" y="926"/>
                </a:cxn>
                <a:cxn ang="0">
                  <a:pos x="480" y="342"/>
                </a:cxn>
                <a:cxn ang="0">
                  <a:pos x="427" y="85"/>
                </a:cxn>
                <a:cxn ang="0">
                  <a:pos x="353" y="118"/>
                </a:cxn>
                <a:cxn ang="0">
                  <a:pos x="287" y="502"/>
                </a:cxn>
                <a:cxn ang="0">
                  <a:pos x="252" y="716"/>
                </a:cxn>
                <a:cxn ang="0">
                  <a:pos x="220" y="606"/>
                </a:cxn>
                <a:cxn ang="0">
                  <a:pos x="205" y="312"/>
                </a:cxn>
                <a:cxn ang="0">
                  <a:pos x="133" y="256"/>
                </a:cxn>
                <a:cxn ang="0">
                  <a:pos x="60" y="371"/>
                </a:cxn>
                <a:cxn ang="0">
                  <a:pos x="24" y="572"/>
                </a:cxn>
                <a:cxn ang="0">
                  <a:pos x="0" y="585"/>
                </a:cxn>
              </a:cxnLst>
              <a:rect l="0" t="0" r="r" b="b"/>
              <a:pathLst>
                <a:path w="1144" h="1348">
                  <a:moveTo>
                    <a:pt x="0" y="585"/>
                  </a:moveTo>
                  <a:lnTo>
                    <a:pt x="0" y="610"/>
                  </a:lnTo>
                  <a:lnTo>
                    <a:pt x="9" y="616"/>
                  </a:lnTo>
                  <a:lnTo>
                    <a:pt x="20" y="616"/>
                  </a:lnTo>
                  <a:lnTo>
                    <a:pt x="32" y="610"/>
                  </a:lnTo>
                  <a:lnTo>
                    <a:pt x="47" y="580"/>
                  </a:lnTo>
                  <a:lnTo>
                    <a:pt x="60" y="536"/>
                  </a:lnTo>
                  <a:lnTo>
                    <a:pt x="70" y="477"/>
                  </a:lnTo>
                  <a:lnTo>
                    <a:pt x="83" y="410"/>
                  </a:lnTo>
                  <a:lnTo>
                    <a:pt x="93" y="357"/>
                  </a:lnTo>
                  <a:lnTo>
                    <a:pt x="110" y="315"/>
                  </a:lnTo>
                  <a:lnTo>
                    <a:pt x="129" y="291"/>
                  </a:lnTo>
                  <a:lnTo>
                    <a:pt x="150" y="287"/>
                  </a:lnTo>
                  <a:lnTo>
                    <a:pt x="167" y="295"/>
                  </a:lnTo>
                  <a:lnTo>
                    <a:pt x="180" y="315"/>
                  </a:lnTo>
                  <a:lnTo>
                    <a:pt x="186" y="350"/>
                  </a:lnTo>
                  <a:lnTo>
                    <a:pt x="191" y="390"/>
                  </a:lnTo>
                  <a:lnTo>
                    <a:pt x="193" y="473"/>
                  </a:lnTo>
                  <a:lnTo>
                    <a:pt x="197" y="587"/>
                  </a:lnTo>
                  <a:lnTo>
                    <a:pt x="201" y="654"/>
                  </a:lnTo>
                  <a:lnTo>
                    <a:pt x="209" y="705"/>
                  </a:lnTo>
                  <a:lnTo>
                    <a:pt x="220" y="741"/>
                  </a:lnTo>
                  <a:lnTo>
                    <a:pt x="233" y="758"/>
                  </a:lnTo>
                  <a:lnTo>
                    <a:pt x="252" y="758"/>
                  </a:lnTo>
                  <a:lnTo>
                    <a:pt x="262" y="747"/>
                  </a:lnTo>
                  <a:lnTo>
                    <a:pt x="277" y="716"/>
                  </a:lnTo>
                  <a:lnTo>
                    <a:pt x="292" y="661"/>
                  </a:lnTo>
                  <a:lnTo>
                    <a:pt x="306" y="582"/>
                  </a:lnTo>
                  <a:lnTo>
                    <a:pt x="323" y="448"/>
                  </a:lnTo>
                  <a:lnTo>
                    <a:pt x="336" y="327"/>
                  </a:lnTo>
                  <a:lnTo>
                    <a:pt x="344" y="253"/>
                  </a:lnTo>
                  <a:lnTo>
                    <a:pt x="353" y="198"/>
                  </a:lnTo>
                  <a:lnTo>
                    <a:pt x="368" y="156"/>
                  </a:lnTo>
                  <a:lnTo>
                    <a:pt x="378" y="135"/>
                  </a:lnTo>
                  <a:lnTo>
                    <a:pt x="391" y="122"/>
                  </a:lnTo>
                  <a:lnTo>
                    <a:pt x="404" y="122"/>
                  </a:lnTo>
                  <a:lnTo>
                    <a:pt x="416" y="127"/>
                  </a:lnTo>
                  <a:lnTo>
                    <a:pt x="427" y="150"/>
                  </a:lnTo>
                  <a:lnTo>
                    <a:pt x="439" y="211"/>
                  </a:lnTo>
                  <a:lnTo>
                    <a:pt x="446" y="308"/>
                  </a:lnTo>
                  <a:lnTo>
                    <a:pt x="450" y="439"/>
                  </a:lnTo>
                  <a:lnTo>
                    <a:pt x="454" y="578"/>
                  </a:lnTo>
                  <a:lnTo>
                    <a:pt x="461" y="711"/>
                  </a:lnTo>
                  <a:lnTo>
                    <a:pt x="467" y="796"/>
                  </a:lnTo>
                  <a:lnTo>
                    <a:pt x="478" y="910"/>
                  </a:lnTo>
                  <a:lnTo>
                    <a:pt x="496" y="986"/>
                  </a:lnTo>
                  <a:lnTo>
                    <a:pt x="507" y="1024"/>
                  </a:lnTo>
                  <a:lnTo>
                    <a:pt x="518" y="1049"/>
                  </a:lnTo>
                  <a:lnTo>
                    <a:pt x="535" y="1064"/>
                  </a:lnTo>
                  <a:lnTo>
                    <a:pt x="554" y="1061"/>
                  </a:lnTo>
                  <a:lnTo>
                    <a:pt x="568" y="1047"/>
                  </a:lnTo>
                  <a:lnTo>
                    <a:pt x="587" y="1004"/>
                  </a:lnTo>
                  <a:lnTo>
                    <a:pt x="606" y="920"/>
                  </a:lnTo>
                  <a:lnTo>
                    <a:pt x="625" y="796"/>
                  </a:lnTo>
                  <a:lnTo>
                    <a:pt x="638" y="656"/>
                  </a:lnTo>
                  <a:lnTo>
                    <a:pt x="648" y="534"/>
                  </a:lnTo>
                  <a:lnTo>
                    <a:pt x="659" y="390"/>
                  </a:lnTo>
                  <a:lnTo>
                    <a:pt x="669" y="260"/>
                  </a:lnTo>
                  <a:lnTo>
                    <a:pt x="674" y="150"/>
                  </a:lnTo>
                  <a:lnTo>
                    <a:pt x="688" y="84"/>
                  </a:lnTo>
                  <a:lnTo>
                    <a:pt x="701" y="51"/>
                  </a:lnTo>
                  <a:lnTo>
                    <a:pt x="716" y="42"/>
                  </a:lnTo>
                  <a:lnTo>
                    <a:pt x="727" y="49"/>
                  </a:lnTo>
                  <a:lnTo>
                    <a:pt x="739" y="65"/>
                  </a:lnTo>
                  <a:lnTo>
                    <a:pt x="745" y="118"/>
                  </a:lnTo>
                  <a:lnTo>
                    <a:pt x="750" y="256"/>
                  </a:lnTo>
                  <a:lnTo>
                    <a:pt x="752" y="458"/>
                  </a:lnTo>
                  <a:lnTo>
                    <a:pt x="748" y="661"/>
                  </a:lnTo>
                  <a:lnTo>
                    <a:pt x="748" y="787"/>
                  </a:lnTo>
                  <a:lnTo>
                    <a:pt x="752" y="952"/>
                  </a:lnTo>
                  <a:lnTo>
                    <a:pt x="760" y="1142"/>
                  </a:lnTo>
                  <a:lnTo>
                    <a:pt x="769" y="1234"/>
                  </a:lnTo>
                  <a:lnTo>
                    <a:pt x="783" y="1287"/>
                  </a:lnTo>
                  <a:lnTo>
                    <a:pt x="792" y="1317"/>
                  </a:lnTo>
                  <a:lnTo>
                    <a:pt x="802" y="1338"/>
                  </a:lnTo>
                  <a:lnTo>
                    <a:pt x="813" y="1348"/>
                  </a:lnTo>
                  <a:lnTo>
                    <a:pt x="821" y="1348"/>
                  </a:lnTo>
                  <a:lnTo>
                    <a:pt x="832" y="1342"/>
                  </a:lnTo>
                  <a:lnTo>
                    <a:pt x="841" y="1327"/>
                  </a:lnTo>
                  <a:lnTo>
                    <a:pt x="857" y="1291"/>
                  </a:lnTo>
                  <a:lnTo>
                    <a:pt x="874" y="1224"/>
                  </a:lnTo>
                  <a:lnTo>
                    <a:pt x="889" y="1116"/>
                  </a:lnTo>
                  <a:lnTo>
                    <a:pt x="902" y="941"/>
                  </a:lnTo>
                  <a:lnTo>
                    <a:pt x="910" y="730"/>
                  </a:lnTo>
                  <a:lnTo>
                    <a:pt x="912" y="585"/>
                  </a:lnTo>
                  <a:lnTo>
                    <a:pt x="916" y="414"/>
                  </a:lnTo>
                  <a:lnTo>
                    <a:pt x="921" y="306"/>
                  </a:lnTo>
                  <a:lnTo>
                    <a:pt x="927" y="236"/>
                  </a:lnTo>
                  <a:lnTo>
                    <a:pt x="931" y="198"/>
                  </a:lnTo>
                  <a:lnTo>
                    <a:pt x="938" y="175"/>
                  </a:lnTo>
                  <a:lnTo>
                    <a:pt x="948" y="169"/>
                  </a:lnTo>
                  <a:lnTo>
                    <a:pt x="957" y="175"/>
                  </a:lnTo>
                  <a:lnTo>
                    <a:pt x="965" y="192"/>
                  </a:lnTo>
                  <a:lnTo>
                    <a:pt x="967" y="245"/>
                  </a:lnTo>
                  <a:lnTo>
                    <a:pt x="973" y="346"/>
                  </a:lnTo>
                  <a:lnTo>
                    <a:pt x="975" y="466"/>
                  </a:lnTo>
                  <a:lnTo>
                    <a:pt x="978" y="601"/>
                  </a:lnTo>
                  <a:lnTo>
                    <a:pt x="984" y="743"/>
                  </a:lnTo>
                  <a:lnTo>
                    <a:pt x="992" y="832"/>
                  </a:lnTo>
                  <a:lnTo>
                    <a:pt x="1003" y="920"/>
                  </a:lnTo>
                  <a:lnTo>
                    <a:pt x="1011" y="977"/>
                  </a:lnTo>
                  <a:lnTo>
                    <a:pt x="1020" y="1019"/>
                  </a:lnTo>
                  <a:lnTo>
                    <a:pt x="1035" y="1042"/>
                  </a:lnTo>
                  <a:lnTo>
                    <a:pt x="1047" y="1051"/>
                  </a:lnTo>
                  <a:lnTo>
                    <a:pt x="1060" y="1049"/>
                  </a:lnTo>
                  <a:lnTo>
                    <a:pt x="1071" y="1040"/>
                  </a:lnTo>
                  <a:lnTo>
                    <a:pt x="1085" y="1024"/>
                  </a:lnTo>
                  <a:lnTo>
                    <a:pt x="1102" y="986"/>
                  </a:lnTo>
                  <a:lnTo>
                    <a:pt x="1115" y="931"/>
                  </a:lnTo>
                  <a:lnTo>
                    <a:pt x="1123" y="853"/>
                  </a:lnTo>
                  <a:lnTo>
                    <a:pt x="1127" y="768"/>
                  </a:lnTo>
                  <a:lnTo>
                    <a:pt x="1130" y="701"/>
                  </a:lnTo>
                  <a:lnTo>
                    <a:pt x="1138" y="659"/>
                  </a:lnTo>
                  <a:lnTo>
                    <a:pt x="1144" y="640"/>
                  </a:lnTo>
                  <a:lnTo>
                    <a:pt x="1136" y="629"/>
                  </a:lnTo>
                  <a:lnTo>
                    <a:pt x="1127" y="669"/>
                  </a:lnTo>
                  <a:lnTo>
                    <a:pt x="1121" y="726"/>
                  </a:lnTo>
                  <a:lnTo>
                    <a:pt x="1111" y="796"/>
                  </a:lnTo>
                  <a:lnTo>
                    <a:pt x="1106" y="863"/>
                  </a:lnTo>
                  <a:lnTo>
                    <a:pt x="1098" y="910"/>
                  </a:lnTo>
                  <a:lnTo>
                    <a:pt x="1090" y="964"/>
                  </a:lnTo>
                  <a:lnTo>
                    <a:pt x="1077" y="1002"/>
                  </a:lnTo>
                  <a:lnTo>
                    <a:pt x="1062" y="1017"/>
                  </a:lnTo>
                  <a:lnTo>
                    <a:pt x="1045" y="1015"/>
                  </a:lnTo>
                  <a:lnTo>
                    <a:pt x="1035" y="1002"/>
                  </a:lnTo>
                  <a:lnTo>
                    <a:pt x="1022" y="954"/>
                  </a:lnTo>
                  <a:lnTo>
                    <a:pt x="1014" y="861"/>
                  </a:lnTo>
                  <a:lnTo>
                    <a:pt x="1011" y="716"/>
                  </a:lnTo>
                  <a:lnTo>
                    <a:pt x="1009" y="561"/>
                  </a:lnTo>
                  <a:lnTo>
                    <a:pt x="999" y="365"/>
                  </a:lnTo>
                  <a:lnTo>
                    <a:pt x="992" y="241"/>
                  </a:lnTo>
                  <a:lnTo>
                    <a:pt x="978" y="158"/>
                  </a:lnTo>
                  <a:lnTo>
                    <a:pt x="967" y="114"/>
                  </a:lnTo>
                  <a:lnTo>
                    <a:pt x="956" y="93"/>
                  </a:lnTo>
                  <a:lnTo>
                    <a:pt x="948" y="89"/>
                  </a:lnTo>
                  <a:lnTo>
                    <a:pt x="935" y="97"/>
                  </a:lnTo>
                  <a:lnTo>
                    <a:pt x="923" y="127"/>
                  </a:lnTo>
                  <a:lnTo>
                    <a:pt x="906" y="222"/>
                  </a:lnTo>
                  <a:lnTo>
                    <a:pt x="893" y="382"/>
                  </a:lnTo>
                  <a:lnTo>
                    <a:pt x="883" y="585"/>
                  </a:lnTo>
                  <a:lnTo>
                    <a:pt x="876" y="749"/>
                  </a:lnTo>
                  <a:lnTo>
                    <a:pt x="870" y="895"/>
                  </a:lnTo>
                  <a:lnTo>
                    <a:pt x="862" y="1064"/>
                  </a:lnTo>
                  <a:lnTo>
                    <a:pt x="855" y="1150"/>
                  </a:lnTo>
                  <a:lnTo>
                    <a:pt x="845" y="1224"/>
                  </a:lnTo>
                  <a:lnTo>
                    <a:pt x="838" y="1266"/>
                  </a:lnTo>
                  <a:lnTo>
                    <a:pt x="826" y="1291"/>
                  </a:lnTo>
                  <a:lnTo>
                    <a:pt x="815" y="1302"/>
                  </a:lnTo>
                  <a:lnTo>
                    <a:pt x="802" y="1296"/>
                  </a:lnTo>
                  <a:lnTo>
                    <a:pt x="794" y="1281"/>
                  </a:lnTo>
                  <a:lnTo>
                    <a:pt x="786" y="1245"/>
                  </a:lnTo>
                  <a:lnTo>
                    <a:pt x="781" y="1173"/>
                  </a:lnTo>
                  <a:lnTo>
                    <a:pt x="781" y="1049"/>
                  </a:lnTo>
                  <a:lnTo>
                    <a:pt x="779" y="924"/>
                  </a:lnTo>
                  <a:lnTo>
                    <a:pt x="781" y="697"/>
                  </a:lnTo>
                  <a:lnTo>
                    <a:pt x="779" y="466"/>
                  </a:lnTo>
                  <a:lnTo>
                    <a:pt x="779" y="365"/>
                  </a:lnTo>
                  <a:lnTo>
                    <a:pt x="775" y="270"/>
                  </a:lnTo>
                  <a:lnTo>
                    <a:pt x="767" y="163"/>
                  </a:lnTo>
                  <a:lnTo>
                    <a:pt x="758" y="93"/>
                  </a:lnTo>
                  <a:lnTo>
                    <a:pt x="745" y="40"/>
                  </a:lnTo>
                  <a:lnTo>
                    <a:pt x="733" y="11"/>
                  </a:lnTo>
                  <a:lnTo>
                    <a:pt x="724" y="0"/>
                  </a:lnTo>
                  <a:lnTo>
                    <a:pt x="714" y="0"/>
                  </a:lnTo>
                  <a:lnTo>
                    <a:pt x="701" y="4"/>
                  </a:lnTo>
                  <a:lnTo>
                    <a:pt x="688" y="23"/>
                  </a:lnTo>
                  <a:lnTo>
                    <a:pt x="672" y="70"/>
                  </a:lnTo>
                  <a:lnTo>
                    <a:pt x="657" y="150"/>
                  </a:lnTo>
                  <a:lnTo>
                    <a:pt x="642" y="262"/>
                  </a:lnTo>
                  <a:lnTo>
                    <a:pt x="632" y="407"/>
                  </a:lnTo>
                  <a:lnTo>
                    <a:pt x="615" y="616"/>
                  </a:lnTo>
                  <a:lnTo>
                    <a:pt x="604" y="747"/>
                  </a:lnTo>
                  <a:lnTo>
                    <a:pt x="594" y="869"/>
                  </a:lnTo>
                  <a:lnTo>
                    <a:pt x="583" y="939"/>
                  </a:lnTo>
                  <a:lnTo>
                    <a:pt x="572" y="986"/>
                  </a:lnTo>
                  <a:lnTo>
                    <a:pt x="554" y="1015"/>
                  </a:lnTo>
                  <a:lnTo>
                    <a:pt x="537" y="1019"/>
                  </a:lnTo>
                  <a:lnTo>
                    <a:pt x="524" y="1007"/>
                  </a:lnTo>
                  <a:lnTo>
                    <a:pt x="511" y="981"/>
                  </a:lnTo>
                  <a:lnTo>
                    <a:pt x="501" y="926"/>
                  </a:lnTo>
                  <a:lnTo>
                    <a:pt x="492" y="794"/>
                  </a:lnTo>
                  <a:lnTo>
                    <a:pt x="486" y="616"/>
                  </a:lnTo>
                  <a:lnTo>
                    <a:pt x="484" y="443"/>
                  </a:lnTo>
                  <a:lnTo>
                    <a:pt x="480" y="342"/>
                  </a:lnTo>
                  <a:lnTo>
                    <a:pt x="473" y="256"/>
                  </a:lnTo>
                  <a:lnTo>
                    <a:pt x="459" y="175"/>
                  </a:lnTo>
                  <a:lnTo>
                    <a:pt x="444" y="118"/>
                  </a:lnTo>
                  <a:lnTo>
                    <a:pt x="427" y="85"/>
                  </a:lnTo>
                  <a:lnTo>
                    <a:pt x="408" y="76"/>
                  </a:lnTo>
                  <a:lnTo>
                    <a:pt x="391" y="78"/>
                  </a:lnTo>
                  <a:lnTo>
                    <a:pt x="372" y="89"/>
                  </a:lnTo>
                  <a:lnTo>
                    <a:pt x="353" y="118"/>
                  </a:lnTo>
                  <a:lnTo>
                    <a:pt x="336" y="163"/>
                  </a:lnTo>
                  <a:lnTo>
                    <a:pt x="317" y="247"/>
                  </a:lnTo>
                  <a:lnTo>
                    <a:pt x="302" y="361"/>
                  </a:lnTo>
                  <a:lnTo>
                    <a:pt x="287" y="502"/>
                  </a:lnTo>
                  <a:lnTo>
                    <a:pt x="279" y="610"/>
                  </a:lnTo>
                  <a:lnTo>
                    <a:pt x="271" y="663"/>
                  </a:lnTo>
                  <a:lnTo>
                    <a:pt x="262" y="703"/>
                  </a:lnTo>
                  <a:lnTo>
                    <a:pt x="252" y="716"/>
                  </a:lnTo>
                  <a:lnTo>
                    <a:pt x="237" y="718"/>
                  </a:lnTo>
                  <a:lnTo>
                    <a:pt x="229" y="705"/>
                  </a:lnTo>
                  <a:lnTo>
                    <a:pt x="222" y="677"/>
                  </a:lnTo>
                  <a:lnTo>
                    <a:pt x="220" y="606"/>
                  </a:lnTo>
                  <a:lnTo>
                    <a:pt x="222" y="525"/>
                  </a:lnTo>
                  <a:lnTo>
                    <a:pt x="222" y="443"/>
                  </a:lnTo>
                  <a:lnTo>
                    <a:pt x="214" y="359"/>
                  </a:lnTo>
                  <a:lnTo>
                    <a:pt x="205" y="312"/>
                  </a:lnTo>
                  <a:lnTo>
                    <a:pt x="191" y="283"/>
                  </a:lnTo>
                  <a:lnTo>
                    <a:pt x="180" y="266"/>
                  </a:lnTo>
                  <a:lnTo>
                    <a:pt x="157" y="255"/>
                  </a:lnTo>
                  <a:lnTo>
                    <a:pt x="133" y="256"/>
                  </a:lnTo>
                  <a:lnTo>
                    <a:pt x="112" y="262"/>
                  </a:lnTo>
                  <a:lnTo>
                    <a:pt x="91" y="287"/>
                  </a:lnTo>
                  <a:lnTo>
                    <a:pt x="74" y="315"/>
                  </a:lnTo>
                  <a:lnTo>
                    <a:pt x="60" y="371"/>
                  </a:lnTo>
                  <a:lnTo>
                    <a:pt x="47" y="439"/>
                  </a:lnTo>
                  <a:lnTo>
                    <a:pt x="41" y="504"/>
                  </a:lnTo>
                  <a:lnTo>
                    <a:pt x="34" y="551"/>
                  </a:lnTo>
                  <a:lnTo>
                    <a:pt x="24" y="572"/>
                  </a:lnTo>
                  <a:lnTo>
                    <a:pt x="15" y="580"/>
                  </a:lnTo>
                  <a:lnTo>
                    <a:pt x="7" y="585"/>
                  </a:lnTo>
                  <a:lnTo>
                    <a:pt x="0" y="585"/>
                  </a:lnTo>
                  <a:lnTo>
                    <a:pt x="0" y="58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176792" y="834147"/>
            <a:ext cx="17107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RF Modulation X</a:t>
            </a:r>
            <a:endParaRPr lang="en-US" sz="1600" dirty="0"/>
          </a:p>
        </p:txBody>
      </p:sp>
      <p:pic>
        <p:nvPicPr>
          <p:cNvPr id="37" name="Picture 2" descr="C:\Users\Muriel Noca\Documents\MURIEL\06 - QB50\Cubesat call for proposals 2011\Train 1.JPG"/>
          <p:cNvPicPr>
            <a:picLocks noChangeAspect="1" noChangeArrowheads="1"/>
          </p:cNvPicPr>
          <p:nvPr/>
        </p:nvPicPr>
        <p:blipFill>
          <a:blip r:embed="rId2" cstate="print"/>
          <a:srcRect l="7301" t="13108" r="7946" b="22621"/>
          <a:stretch>
            <a:fillRect/>
          </a:stretch>
        </p:blipFill>
        <p:spPr bwMode="auto">
          <a:xfrm>
            <a:off x="6439730" y="3116500"/>
            <a:ext cx="2547257" cy="12736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38" name="TextBox 37"/>
          <p:cNvSpPr txBox="1"/>
          <p:nvPr/>
        </p:nvSpPr>
        <p:spPr>
          <a:xfrm>
            <a:off x="6425711" y="3059352"/>
            <a:ext cx="15167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AX.25 FRAME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7532307" y="3834957"/>
            <a:ext cx="5180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 b="1" dirty="0" smtClean="0"/>
              <a:t>X</a:t>
            </a:r>
          </a:p>
          <a:p>
            <a:pPr algn="ctr"/>
            <a:r>
              <a:rPr lang="en-GB" sz="800" b="1" dirty="0" smtClean="0"/>
              <a:t>Packet</a:t>
            </a:r>
            <a:endParaRPr lang="en-US" sz="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7998124" y="3677111"/>
            <a:ext cx="5180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 b="1" dirty="0" smtClean="0"/>
              <a:t>X</a:t>
            </a:r>
          </a:p>
          <a:p>
            <a:pPr algn="ctr"/>
            <a:r>
              <a:rPr lang="en-GB" sz="800" b="1" dirty="0" smtClean="0"/>
              <a:t>Packet</a:t>
            </a:r>
            <a:endParaRPr lang="en-US" sz="8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8506424" y="3140993"/>
            <a:ext cx="314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...</a:t>
            </a:r>
            <a:endParaRPr lang="en-US" sz="12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7517974" y="4666570"/>
            <a:ext cx="725261" cy="1099457"/>
            <a:chOff x="7633607" y="5342164"/>
            <a:chExt cx="669472" cy="1099457"/>
          </a:xfrm>
        </p:grpSpPr>
        <p:pic>
          <p:nvPicPr>
            <p:cNvPr id="48" name="Picture 2" descr="C:\Users\Muriel Noca\Documents\MURIEL\06 - QB50\Cubesat call for proposals 2011\Train 1.JPG"/>
            <p:cNvPicPr>
              <a:picLocks noChangeAspect="1" noChangeArrowheads="1"/>
            </p:cNvPicPr>
            <p:nvPr/>
          </p:nvPicPr>
          <p:blipFill>
            <a:blip r:embed="rId2" cstate="print"/>
            <a:srcRect l="54582" t="13108" r="21287" b="31410"/>
            <a:stretch>
              <a:fillRect/>
            </a:stretch>
          </p:blipFill>
          <p:spPr bwMode="auto">
            <a:xfrm>
              <a:off x="7633607" y="5342164"/>
              <a:ext cx="669472" cy="109945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</p:pic>
        <p:sp>
          <p:nvSpPr>
            <p:cNvPr id="51" name="TextBox 50"/>
            <p:cNvSpPr txBox="1"/>
            <p:nvPr/>
          </p:nvSpPr>
          <p:spPr>
            <a:xfrm>
              <a:off x="7760397" y="5902775"/>
              <a:ext cx="4782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b="1" dirty="0" smtClean="0"/>
                <a:t>X</a:t>
              </a:r>
            </a:p>
            <a:p>
              <a:pPr algn="ctr"/>
              <a:r>
                <a:rPr lang="en-GB" sz="800" b="1" dirty="0" smtClean="0"/>
                <a:t>Packet</a:t>
              </a:r>
              <a:endParaRPr lang="en-US" sz="800" b="1" dirty="0"/>
            </a:p>
          </p:txBody>
        </p: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73" y="79668"/>
            <a:ext cx="1199888" cy="1379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7701">
            <a:off x="743130" y="1477917"/>
            <a:ext cx="339047" cy="1016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44634" y="1471381"/>
            <a:ext cx="11993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AX.25</a:t>
            </a:r>
          </a:p>
          <a:p>
            <a:r>
              <a:rPr lang="en-US" sz="1600" dirty="0" smtClean="0"/>
              <a:t>Modulated </a:t>
            </a:r>
          </a:p>
          <a:p>
            <a:r>
              <a:rPr lang="en-US" sz="1600" dirty="0" smtClean="0"/>
              <a:t>frames</a:t>
            </a:r>
            <a:endParaRPr lang="en-US" sz="16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6" y="2441638"/>
            <a:ext cx="1408180" cy="122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139" y="2441637"/>
            <a:ext cx="1408180" cy="122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40950">
            <a:off x="1869637" y="1478034"/>
            <a:ext cx="339047" cy="1016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3612777" y="1933046"/>
            <a:ext cx="2039470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e 155"/>
          <p:cNvGrpSpPr/>
          <p:nvPr/>
        </p:nvGrpSpPr>
        <p:grpSpPr>
          <a:xfrm rot="10800000">
            <a:off x="8434657" y="857293"/>
            <a:ext cx="521369" cy="348455"/>
            <a:chOff x="3286116" y="1500174"/>
            <a:chExt cx="957263" cy="1112838"/>
          </a:xfrm>
        </p:grpSpPr>
        <p:sp>
          <p:nvSpPr>
            <p:cNvPr id="52" name="Freeform 42"/>
            <p:cNvSpPr>
              <a:spLocks/>
            </p:cNvSpPr>
            <p:nvPr/>
          </p:nvSpPr>
          <p:spPr bwMode="auto">
            <a:xfrm>
              <a:off x="3286116" y="1500174"/>
              <a:ext cx="957263" cy="1112838"/>
            </a:xfrm>
            <a:custGeom>
              <a:avLst/>
              <a:gdLst/>
              <a:ahLst/>
              <a:cxnLst>
                <a:cxn ang="0">
                  <a:pos x="46" y="591"/>
                </a:cxn>
                <a:cxn ang="0">
                  <a:pos x="67" y="472"/>
                </a:cxn>
                <a:cxn ang="0">
                  <a:pos x="101" y="329"/>
                </a:cxn>
                <a:cxn ang="0">
                  <a:pos x="196" y="261"/>
                </a:cxn>
                <a:cxn ang="0">
                  <a:pos x="261" y="375"/>
                </a:cxn>
                <a:cxn ang="0">
                  <a:pos x="270" y="578"/>
                </a:cxn>
                <a:cxn ang="0">
                  <a:pos x="278" y="724"/>
                </a:cxn>
                <a:cxn ang="0">
                  <a:pos x="303" y="578"/>
                </a:cxn>
                <a:cxn ang="0">
                  <a:pos x="331" y="304"/>
                </a:cxn>
                <a:cxn ang="0">
                  <a:pos x="401" y="103"/>
                </a:cxn>
                <a:cxn ang="0">
                  <a:pos x="506" y="183"/>
                </a:cxn>
                <a:cxn ang="0">
                  <a:pos x="540" y="552"/>
                </a:cxn>
                <a:cxn ang="0">
                  <a:pos x="550" y="916"/>
                </a:cxn>
                <a:cxn ang="0">
                  <a:pos x="595" y="994"/>
                </a:cxn>
                <a:cxn ang="0">
                  <a:pos x="629" y="677"/>
                </a:cxn>
                <a:cxn ang="0">
                  <a:pos x="666" y="240"/>
                </a:cxn>
                <a:cxn ang="0">
                  <a:pos x="747" y="2"/>
                </a:cxn>
                <a:cxn ang="0">
                  <a:pos x="821" y="249"/>
                </a:cxn>
                <a:cxn ang="0">
                  <a:pos x="831" y="799"/>
                </a:cxn>
                <a:cxn ang="0">
                  <a:pos x="835" y="1245"/>
                </a:cxn>
                <a:cxn ang="0">
                  <a:pos x="871" y="1205"/>
                </a:cxn>
                <a:cxn ang="0">
                  <a:pos x="895" y="751"/>
                </a:cxn>
                <a:cxn ang="0">
                  <a:pos x="928" y="253"/>
                </a:cxn>
                <a:cxn ang="0">
                  <a:pos x="1010" y="109"/>
                </a:cxn>
                <a:cxn ang="0">
                  <a:pos x="1051" y="405"/>
                </a:cxn>
                <a:cxn ang="0">
                  <a:pos x="1065" y="808"/>
                </a:cxn>
                <a:cxn ang="0">
                  <a:pos x="1087" y="1027"/>
                </a:cxn>
                <a:cxn ang="0">
                  <a:pos x="1124" y="901"/>
                </a:cxn>
                <a:cxn ang="0">
                  <a:pos x="1144" y="709"/>
                </a:cxn>
                <a:cxn ang="0">
                  <a:pos x="1186" y="629"/>
                </a:cxn>
                <a:cxn ang="0">
                  <a:pos x="1184" y="732"/>
                </a:cxn>
                <a:cxn ang="0">
                  <a:pos x="1179" y="863"/>
                </a:cxn>
                <a:cxn ang="0">
                  <a:pos x="1154" y="1012"/>
                </a:cxn>
                <a:cxn ang="0">
                  <a:pos x="1065" y="1091"/>
                </a:cxn>
                <a:cxn ang="0">
                  <a:pos x="1010" y="842"/>
                </a:cxn>
                <a:cxn ang="0">
                  <a:pos x="991" y="462"/>
                </a:cxn>
                <a:cxn ang="0">
                  <a:pos x="981" y="226"/>
                </a:cxn>
                <a:cxn ang="0">
                  <a:pos x="970" y="451"/>
                </a:cxn>
                <a:cxn ang="0">
                  <a:pos x="954" y="949"/>
                </a:cxn>
                <a:cxn ang="0">
                  <a:pos x="899" y="1352"/>
                </a:cxn>
                <a:cxn ang="0">
                  <a:pos x="795" y="1295"/>
                </a:cxn>
                <a:cxn ang="0">
                  <a:pos x="766" y="806"/>
                </a:cxn>
                <a:cxn ang="0">
                  <a:pos x="768" y="272"/>
                </a:cxn>
                <a:cxn ang="0">
                  <a:pos x="740" y="111"/>
                </a:cxn>
                <a:cxn ang="0">
                  <a:pos x="713" y="432"/>
                </a:cxn>
                <a:cxn ang="0">
                  <a:pos x="673" y="875"/>
                </a:cxn>
                <a:cxn ang="0">
                  <a:pos x="586" y="1112"/>
                </a:cxn>
                <a:cxn ang="0">
                  <a:pos x="496" y="928"/>
                </a:cxn>
                <a:cxn ang="0">
                  <a:pos x="470" y="531"/>
                </a:cxn>
                <a:cxn ang="0">
                  <a:pos x="453" y="207"/>
                </a:cxn>
                <a:cxn ang="0">
                  <a:pos x="403" y="253"/>
                </a:cxn>
                <a:cxn ang="0">
                  <a:pos x="373" y="513"/>
                </a:cxn>
                <a:cxn ang="0">
                  <a:pos x="327" y="753"/>
                </a:cxn>
                <a:cxn ang="0">
                  <a:pos x="236" y="759"/>
                </a:cxn>
                <a:cxn ang="0">
                  <a:pos x="213" y="578"/>
                </a:cxn>
                <a:cxn ang="0">
                  <a:pos x="207" y="390"/>
                </a:cxn>
                <a:cxn ang="0">
                  <a:pos x="149" y="379"/>
                </a:cxn>
                <a:cxn ang="0">
                  <a:pos x="122" y="515"/>
                </a:cxn>
                <a:cxn ang="0">
                  <a:pos x="84" y="643"/>
                </a:cxn>
                <a:cxn ang="0">
                  <a:pos x="4" y="591"/>
                </a:cxn>
              </a:cxnLst>
              <a:rect l="0" t="0" r="r" b="b"/>
              <a:pathLst>
                <a:path w="1205" h="1401">
                  <a:moveTo>
                    <a:pt x="4" y="487"/>
                  </a:moveTo>
                  <a:lnTo>
                    <a:pt x="4" y="489"/>
                  </a:lnTo>
                  <a:lnTo>
                    <a:pt x="4" y="494"/>
                  </a:lnTo>
                  <a:lnTo>
                    <a:pt x="6" y="502"/>
                  </a:lnTo>
                  <a:lnTo>
                    <a:pt x="6" y="510"/>
                  </a:lnTo>
                  <a:lnTo>
                    <a:pt x="8" y="519"/>
                  </a:lnTo>
                  <a:lnTo>
                    <a:pt x="8" y="525"/>
                  </a:lnTo>
                  <a:lnTo>
                    <a:pt x="10" y="529"/>
                  </a:lnTo>
                  <a:lnTo>
                    <a:pt x="12" y="534"/>
                  </a:lnTo>
                  <a:lnTo>
                    <a:pt x="12" y="540"/>
                  </a:lnTo>
                  <a:lnTo>
                    <a:pt x="14" y="550"/>
                  </a:lnTo>
                  <a:lnTo>
                    <a:pt x="17" y="559"/>
                  </a:lnTo>
                  <a:lnTo>
                    <a:pt x="21" y="567"/>
                  </a:lnTo>
                  <a:lnTo>
                    <a:pt x="25" y="576"/>
                  </a:lnTo>
                  <a:lnTo>
                    <a:pt x="29" y="582"/>
                  </a:lnTo>
                  <a:lnTo>
                    <a:pt x="33" y="588"/>
                  </a:lnTo>
                  <a:lnTo>
                    <a:pt x="38" y="591"/>
                  </a:lnTo>
                  <a:lnTo>
                    <a:pt x="44" y="593"/>
                  </a:lnTo>
                  <a:lnTo>
                    <a:pt x="46" y="591"/>
                  </a:lnTo>
                  <a:lnTo>
                    <a:pt x="50" y="590"/>
                  </a:lnTo>
                  <a:lnTo>
                    <a:pt x="52" y="584"/>
                  </a:lnTo>
                  <a:lnTo>
                    <a:pt x="54" y="578"/>
                  </a:lnTo>
                  <a:lnTo>
                    <a:pt x="54" y="571"/>
                  </a:lnTo>
                  <a:lnTo>
                    <a:pt x="55" y="563"/>
                  </a:lnTo>
                  <a:lnTo>
                    <a:pt x="55" y="557"/>
                  </a:lnTo>
                  <a:lnTo>
                    <a:pt x="57" y="552"/>
                  </a:lnTo>
                  <a:lnTo>
                    <a:pt x="57" y="546"/>
                  </a:lnTo>
                  <a:lnTo>
                    <a:pt x="59" y="542"/>
                  </a:lnTo>
                  <a:lnTo>
                    <a:pt x="59" y="534"/>
                  </a:lnTo>
                  <a:lnTo>
                    <a:pt x="59" y="529"/>
                  </a:lnTo>
                  <a:lnTo>
                    <a:pt x="61" y="523"/>
                  </a:lnTo>
                  <a:lnTo>
                    <a:pt x="61" y="515"/>
                  </a:lnTo>
                  <a:lnTo>
                    <a:pt x="61" y="508"/>
                  </a:lnTo>
                  <a:lnTo>
                    <a:pt x="63" y="502"/>
                  </a:lnTo>
                  <a:lnTo>
                    <a:pt x="63" y="494"/>
                  </a:lnTo>
                  <a:lnTo>
                    <a:pt x="65" y="487"/>
                  </a:lnTo>
                  <a:lnTo>
                    <a:pt x="65" y="479"/>
                  </a:lnTo>
                  <a:lnTo>
                    <a:pt x="67" y="472"/>
                  </a:lnTo>
                  <a:lnTo>
                    <a:pt x="67" y="464"/>
                  </a:lnTo>
                  <a:lnTo>
                    <a:pt x="69" y="458"/>
                  </a:lnTo>
                  <a:lnTo>
                    <a:pt x="71" y="449"/>
                  </a:lnTo>
                  <a:lnTo>
                    <a:pt x="73" y="441"/>
                  </a:lnTo>
                  <a:lnTo>
                    <a:pt x="73" y="436"/>
                  </a:lnTo>
                  <a:lnTo>
                    <a:pt x="76" y="428"/>
                  </a:lnTo>
                  <a:lnTo>
                    <a:pt x="76" y="418"/>
                  </a:lnTo>
                  <a:lnTo>
                    <a:pt x="78" y="411"/>
                  </a:lnTo>
                  <a:lnTo>
                    <a:pt x="78" y="403"/>
                  </a:lnTo>
                  <a:lnTo>
                    <a:pt x="80" y="396"/>
                  </a:lnTo>
                  <a:lnTo>
                    <a:pt x="82" y="388"/>
                  </a:lnTo>
                  <a:lnTo>
                    <a:pt x="84" y="380"/>
                  </a:lnTo>
                  <a:lnTo>
                    <a:pt x="86" y="373"/>
                  </a:lnTo>
                  <a:lnTo>
                    <a:pt x="88" y="365"/>
                  </a:lnTo>
                  <a:lnTo>
                    <a:pt x="90" y="358"/>
                  </a:lnTo>
                  <a:lnTo>
                    <a:pt x="93" y="350"/>
                  </a:lnTo>
                  <a:lnTo>
                    <a:pt x="95" y="344"/>
                  </a:lnTo>
                  <a:lnTo>
                    <a:pt x="97" y="337"/>
                  </a:lnTo>
                  <a:lnTo>
                    <a:pt x="101" y="329"/>
                  </a:lnTo>
                  <a:lnTo>
                    <a:pt x="103" y="323"/>
                  </a:lnTo>
                  <a:lnTo>
                    <a:pt x="107" y="318"/>
                  </a:lnTo>
                  <a:lnTo>
                    <a:pt x="111" y="312"/>
                  </a:lnTo>
                  <a:lnTo>
                    <a:pt x="112" y="306"/>
                  </a:lnTo>
                  <a:lnTo>
                    <a:pt x="116" y="301"/>
                  </a:lnTo>
                  <a:lnTo>
                    <a:pt x="120" y="295"/>
                  </a:lnTo>
                  <a:lnTo>
                    <a:pt x="124" y="291"/>
                  </a:lnTo>
                  <a:lnTo>
                    <a:pt x="131" y="282"/>
                  </a:lnTo>
                  <a:lnTo>
                    <a:pt x="141" y="274"/>
                  </a:lnTo>
                  <a:lnTo>
                    <a:pt x="145" y="270"/>
                  </a:lnTo>
                  <a:lnTo>
                    <a:pt x="150" y="268"/>
                  </a:lnTo>
                  <a:lnTo>
                    <a:pt x="156" y="264"/>
                  </a:lnTo>
                  <a:lnTo>
                    <a:pt x="162" y="263"/>
                  </a:lnTo>
                  <a:lnTo>
                    <a:pt x="166" y="261"/>
                  </a:lnTo>
                  <a:lnTo>
                    <a:pt x="171" y="261"/>
                  </a:lnTo>
                  <a:lnTo>
                    <a:pt x="179" y="261"/>
                  </a:lnTo>
                  <a:lnTo>
                    <a:pt x="187" y="261"/>
                  </a:lnTo>
                  <a:lnTo>
                    <a:pt x="190" y="261"/>
                  </a:lnTo>
                  <a:lnTo>
                    <a:pt x="196" y="261"/>
                  </a:lnTo>
                  <a:lnTo>
                    <a:pt x="202" y="263"/>
                  </a:lnTo>
                  <a:lnTo>
                    <a:pt x="207" y="264"/>
                  </a:lnTo>
                  <a:lnTo>
                    <a:pt x="211" y="266"/>
                  </a:lnTo>
                  <a:lnTo>
                    <a:pt x="217" y="270"/>
                  </a:lnTo>
                  <a:lnTo>
                    <a:pt x="223" y="274"/>
                  </a:lnTo>
                  <a:lnTo>
                    <a:pt x="226" y="280"/>
                  </a:lnTo>
                  <a:lnTo>
                    <a:pt x="230" y="285"/>
                  </a:lnTo>
                  <a:lnTo>
                    <a:pt x="234" y="289"/>
                  </a:lnTo>
                  <a:lnTo>
                    <a:pt x="236" y="295"/>
                  </a:lnTo>
                  <a:lnTo>
                    <a:pt x="240" y="303"/>
                  </a:lnTo>
                  <a:lnTo>
                    <a:pt x="244" y="308"/>
                  </a:lnTo>
                  <a:lnTo>
                    <a:pt x="245" y="316"/>
                  </a:lnTo>
                  <a:lnTo>
                    <a:pt x="249" y="325"/>
                  </a:lnTo>
                  <a:lnTo>
                    <a:pt x="251" y="333"/>
                  </a:lnTo>
                  <a:lnTo>
                    <a:pt x="253" y="341"/>
                  </a:lnTo>
                  <a:lnTo>
                    <a:pt x="255" y="350"/>
                  </a:lnTo>
                  <a:lnTo>
                    <a:pt x="257" y="358"/>
                  </a:lnTo>
                  <a:lnTo>
                    <a:pt x="259" y="367"/>
                  </a:lnTo>
                  <a:lnTo>
                    <a:pt x="261" y="375"/>
                  </a:lnTo>
                  <a:lnTo>
                    <a:pt x="263" y="386"/>
                  </a:lnTo>
                  <a:lnTo>
                    <a:pt x="263" y="396"/>
                  </a:lnTo>
                  <a:lnTo>
                    <a:pt x="264" y="407"/>
                  </a:lnTo>
                  <a:lnTo>
                    <a:pt x="264" y="417"/>
                  </a:lnTo>
                  <a:lnTo>
                    <a:pt x="266" y="426"/>
                  </a:lnTo>
                  <a:lnTo>
                    <a:pt x="266" y="437"/>
                  </a:lnTo>
                  <a:lnTo>
                    <a:pt x="268" y="449"/>
                  </a:lnTo>
                  <a:lnTo>
                    <a:pt x="268" y="460"/>
                  </a:lnTo>
                  <a:lnTo>
                    <a:pt x="268" y="470"/>
                  </a:lnTo>
                  <a:lnTo>
                    <a:pt x="270" y="481"/>
                  </a:lnTo>
                  <a:lnTo>
                    <a:pt x="270" y="493"/>
                  </a:lnTo>
                  <a:lnTo>
                    <a:pt x="270" y="502"/>
                  </a:lnTo>
                  <a:lnTo>
                    <a:pt x="270" y="513"/>
                  </a:lnTo>
                  <a:lnTo>
                    <a:pt x="270" y="525"/>
                  </a:lnTo>
                  <a:lnTo>
                    <a:pt x="270" y="534"/>
                  </a:lnTo>
                  <a:lnTo>
                    <a:pt x="270" y="546"/>
                  </a:lnTo>
                  <a:lnTo>
                    <a:pt x="270" y="555"/>
                  </a:lnTo>
                  <a:lnTo>
                    <a:pt x="270" y="567"/>
                  </a:lnTo>
                  <a:lnTo>
                    <a:pt x="270" y="578"/>
                  </a:lnTo>
                  <a:lnTo>
                    <a:pt x="270" y="588"/>
                  </a:lnTo>
                  <a:lnTo>
                    <a:pt x="270" y="597"/>
                  </a:lnTo>
                  <a:lnTo>
                    <a:pt x="270" y="607"/>
                  </a:lnTo>
                  <a:lnTo>
                    <a:pt x="270" y="618"/>
                  </a:lnTo>
                  <a:lnTo>
                    <a:pt x="270" y="626"/>
                  </a:lnTo>
                  <a:lnTo>
                    <a:pt x="270" y="635"/>
                  </a:lnTo>
                  <a:lnTo>
                    <a:pt x="270" y="643"/>
                  </a:lnTo>
                  <a:lnTo>
                    <a:pt x="270" y="652"/>
                  </a:lnTo>
                  <a:lnTo>
                    <a:pt x="270" y="660"/>
                  </a:lnTo>
                  <a:lnTo>
                    <a:pt x="270" y="667"/>
                  </a:lnTo>
                  <a:lnTo>
                    <a:pt x="270" y="675"/>
                  </a:lnTo>
                  <a:lnTo>
                    <a:pt x="270" y="683"/>
                  </a:lnTo>
                  <a:lnTo>
                    <a:pt x="270" y="688"/>
                  </a:lnTo>
                  <a:lnTo>
                    <a:pt x="270" y="694"/>
                  </a:lnTo>
                  <a:lnTo>
                    <a:pt x="272" y="700"/>
                  </a:lnTo>
                  <a:lnTo>
                    <a:pt x="272" y="705"/>
                  </a:lnTo>
                  <a:lnTo>
                    <a:pt x="272" y="713"/>
                  </a:lnTo>
                  <a:lnTo>
                    <a:pt x="276" y="721"/>
                  </a:lnTo>
                  <a:lnTo>
                    <a:pt x="278" y="724"/>
                  </a:lnTo>
                  <a:lnTo>
                    <a:pt x="282" y="726"/>
                  </a:lnTo>
                  <a:lnTo>
                    <a:pt x="283" y="724"/>
                  </a:lnTo>
                  <a:lnTo>
                    <a:pt x="287" y="719"/>
                  </a:lnTo>
                  <a:lnTo>
                    <a:pt x="287" y="715"/>
                  </a:lnTo>
                  <a:lnTo>
                    <a:pt x="289" y="709"/>
                  </a:lnTo>
                  <a:lnTo>
                    <a:pt x="291" y="704"/>
                  </a:lnTo>
                  <a:lnTo>
                    <a:pt x="293" y="698"/>
                  </a:lnTo>
                  <a:lnTo>
                    <a:pt x="293" y="690"/>
                  </a:lnTo>
                  <a:lnTo>
                    <a:pt x="293" y="685"/>
                  </a:lnTo>
                  <a:lnTo>
                    <a:pt x="293" y="675"/>
                  </a:lnTo>
                  <a:lnTo>
                    <a:pt x="297" y="666"/>
                  </a:lnTo>
                  <a:lnTo>
                    <a:pt x="297" y="656"/>
                  </a:lnTo>
                  <a:lnTo>
                    <a:pt x="297" y="647"/>
                  </a:lnTo>
                  <a:lnTo>
                    <a:pt x="297" y="637"/>
                  </a:lnTo>
                  <a:lnTo>
                    <a:pt x="299" y="628"/>
                  </a:lnTo>
                  <a:lnTo>
                    <a:pt x="299" y="614"/>
                  </a:lnTo>
                  <a:lnTo>
                    <a:pt x="301" y="603"/>
                  </a:lnTo>
                  <a:lnTo>
                    <a:pt x="301" y="590"/>
                  </a:lnTo>
                  <a:lnTo>
                    <a:pt x="303" y="578"/>
                  </a:lnTo>
                  <a:lnTo>
                    <a:pt x="303" y="565"/>
                  </a:lnTo>
                  <a:lnTo>
                    <a:pt x="304" y="552"/>
                  </a:lnTo>
                  <a:lnTo>
                    <a:pt x="304" y="536"/>
                  </a:lnTo>
                  <a:lnTo>
                    <a:pt x="306" y="525"/>
                  </a:lnTo>
                  <a:lnTo>
                    <a:pt x="306" y="510"/>
                  </a:lnTo>
                  <a:lnTo>
                    <a:pt x="308" y="496"/>
                  </a:lnTo>
                  <a:lnTo>
                    <a:pt x="310" y="481"/>
                  </a:lnTo>
                  <a:lnTo>
                    <a:pt x="312" y="466"/>
                  </a:lnTo>
                  <a:lnTo>
                    <a:pt x="312" y="451"/>
                  </a:lnTo>
                  <a:lnTo>
                    <a:pt x="314" y="437"/>
                  </a:lnTo>
                  <a:lnTo>
                    <a:pt x="316" y="422"/>
                  </a:lnTo>
                  <a:lnTo>
                    <a:pt x="318" y="409"/>
                  </a:lnTo>
                  <a:lnTo>
                    <a:pt x="318" y="394"/>
                  </a:lnTo>
                  <a:lnTo>
                    <a:pt x="320" y="379"/>
                  </a:lnTo>
                  <a:lnTo>
                    <a:pt x="322" y="363"/>
                  </a:lnTo>
                  <a:lnTo>
                    <a:pt x="323" y="348"/>
                  </a:lnTo>
                  <a:lnTo>
                    <a:pt x="325" y="333"/>
                  </a:lnTo>
                  <a:lnTo>
                    <a:pt x="327" y="318"/>
                  </a:lnTo>
                  <a:lnTo>
                    <a:pt x="331" y="304"/>
                  </a:lnTo>
                  <a:lnTo>
                    <a:pt x="333" y="289"/>
                  </a:lnTo>
                  <a:lnTo>
                    <a:pt x="335" y="276"/>
                  </a:lnTo>
                  <a:lnTo>
                    <a:pt x="337" y="261"/>
                  </a:lnTo>
                  <a:lnTo>
                    <a:pt x="341" y="247"/>
                  </a:lnTo>
                  <a:lnTo>
                    <a:pt x="342" y="236"/>
                  </a:lnTo>
                  <a:lnTo>
                    <a:pt x="346" y="223"/>
                  </a:lnTo>
                  <a:lnTo>
                    <a:pt x="348" y="211"/>
                  </a:lnTo>
                  <a:lnTo>
                    <a:pt x="352" y="198"/>
                  </a:lnTo>
                  <a:lnTo>
                    <a:pt x="358" y="188"/>
                  </a:lnTo>
                  <a:lnTo>
                    <a:pt x="360" y="175"/>
                  </a:lnTo>
                  <a:lnTo>
                    <a:pt x="363" y="166"/>
                  </a:lnTo>
                  <a:lnTo>
                    <a:pt x="367" y="154"/>
                  </a:lnTo>
                  <a:lnTo>
                    <a:pt x="373" y="147"/>
                  </a:lnTo>
                  <a:lnTo>
                    <a:pt x="377" y="137"/>
                  </a:lnTo>
                  <a:lnTo>
                    <a:pt x="380" y="128"/>
                  </a:lnTo>
                  <a:lnTo>
                    <a:pt x="386" y="120"/>
                  </a:lnTo>
                  <a:lnTo>
                    <a:pt x="392" y="114"/>
                  </a:lnTo>
                  <a:lnTo>
                    <a:pt x="396" y="107"/>
                  </a:lnTo>
                  <a:lnTo>
                    <a:pt x="401" y="103"/>
                  </a:lnTo>
                  <a:lnTo>
                    <a:pt x="407" y="97"/>
                  </a:lnTo>
                  <a:lnTo>
                    <a:pt x="413" y="93"/>
                  </a:lnTo>
                  <a:lnTo>
                    <a:pt x="418" y="90"/>
                  </a:lnTo>
                  <a:lnTo>
                    <a:pt x="426" y="88"/>
                  </a:lnTo>
                  <a:lnTo>
                    <a:pt x="432" y="86"/>
                  </a:lnTo>
                  <a:lnTo>
                    <a:pt x="441" y="86"/>
                  </a:lnTo>
                  <a:lnTo>
                    <a:pt x="447" y="86"/>
                  </a:lnTo>
                  <a:lnTo>
                    <a:pt x="453" y="88"/>
                  </a:lnTo>
                  <a:lnTo>
                    <a:pt x="458" y="90"/>
                  </a:lnTo>
                  <a:lnTo>
                    <a:pt x="466" y="95"/>
                  </a:lnTo>
                  <a:lnTo>
                    <a:pt x="470" y="101"/>
                  </a:lnTo>
                  <a:lnTo>
                    <a:pt x="475" y="107"/>
                  </a:lnTo>
                  <a:lnTo>
                    <a:pt x="481" y="114"/>
                  </a:lnTo>
                  <a:lnTo>
                    <a:pt x="487" y="124"/>
                  </a:lnTo>
                  <a:lnTo>
                    <a:pt x="489" y="133"/>
                  </a:lnTo>
                  <a:lnTo>
                    <a:pt x="494" y="145"/>
                  </a:lnTo>
                  <a:lnTo>
                    <a:pt x="498" y="156"/>
                  </a:lnTo>
                  <a:lnTo>
                    <a:pt x="502" y="169"/>
                  </a:lnTo>
                  <a:lnTo>
                    <a:pt x="506" y="183"/>
                  </a:lnTo>
                  <a:lnTo>
                    <a:pt x="510" y="198"/>
                  </a:lnTo>
                  <a:lnTo>
                    <a:pt x="512" y="213"/>
                  </a:lnTo>
                  <a:lnTo>
                    <a:pt x="515" y="230"/>
                  </a:lnTo>
                  <a:lnTo>
                    <a:pt x="517" y="245"/>
                  </a:lnTo>
                  <a:lnTo>
                    <a:pt x="521" y="263"/>
                  </a:lnTo>
                  <a:lnTo>
                    <a:pt x="523" y="280"/>
                  </a:lnTo>
                  <a:lnTo>
                    <a:pt x="525" y="299"/>
                  </a:lnTo>
                  <a:lnTo>
                    <a:pt x="527" y="318"/>
                  </a:lnTo>
                  <a:lnTo>
                    <a:pt x="529" y="337"/>
                  </a:lnTo>
                  <a:lnTo>
                    <a:pt x="531" y="358"/>
                  </a:lnTo>
                  <a:lnTo>
                    <a:pt x="532" y="379"/>
                  </a:lnTo>
                  <a:lnTo>
                    <a:pt x="532" y="398"/>
                  </a:lnTo>
                  <a:lnTo>
                    <a:pt x="532" y="418"/>
                  </a:lnTo>
                  <a:lnTo>
                    <a:pt x="534" y="441"/>
                  </a:lnTo>
                  <a:lnTo>
                    <a:pt x="536" y="462"/>
                  </a:lnTo>
                  <a:lnTo>
                    <a:pt x="536" y="485"/>
                  </a:lnTo>
                  <a:lnTo>
                    <a:pt x="538" y="506"/>
                  </a:lnTo>
                  <a:lnTo>
                    <a:pt x="538" y="529"/>
                  </a:lnTo>
                  <a:lnTo>
                    <a:pt x="540" y="552"/>
                  </a:lnTo>
                  <a:lnTo>
                    <a:pt x="540" y="572"/>
                  </a:lnTo>
                  <a:lnTo>
                    <a:pt x="540" y="593"/>
                  </a:lnTo>
                  <a:lnTo>
                    <a:pt x="540" y="616"/>
                  </a:lnTo>
                  <a:lnTo>
                    <a:pt x="540" y="637"/>
                  </a:lnTo>
                  <a:lnTo>
                    <a:pt x="540" y="658"/>
                  </a:lnTo>
                  <a:lnTo>
                    <a:pt x="542" y="681"/>
                  </a:lnTo>
                  <a:lnTo>
                    <a:pt x="542" y="702"/>
                  </a:lnTo>
                  <a:lnTo>
                    <a:pt x="542" y="723"/>
                  </a:lnTo>
                  <a:lnTo>
                    <a:pt x="542" y="742"/>
                  </a:lnTo>
                  <a:lnTo>
                    <a:pt x="544" y="762"/>
                  </a:lnTo>
                  <a:lnTo>
                    <a:pt x="544" y="782"/>
                  </a:lnTo>
                  <a:lnTo>
                    <a:pt x="544" y="801"/>
                  </a:lnTo>
                  <a:lnTo>
                    <a:pt x="544" y="820"/>
                  </a:lnTo>
                  <a:lnTo>
                    <a:pt x="546" y="837"/>
                  </a:lnTo>
                  <a:lnTo>
                    <a:pt x="546" y="854"/>
                  </a:lnTo>
                  <a:lnTo>
                    <a:pt x="548" y="871"/>
                  </a:lnTo>
                  <a:lnTo>
                    <a:pt x="548" y="888"/>
                  </a:lnTo>
                  <a:lnTo>
                    <a:pt x="550" y="903"/>
                  </a:lnTo>
                  <a:lnTo>
                    <a:pt x="550" y="916"/>
                  </a:lnTo>
                  <a:lnTo>
                    <a:pt x="551" y="932"/>
                  </a:lnTo>
                  <a:lnTo>
                    <a:pt x="553" y="943"/>
                  </a:lnTo>
                  <a:lnTo>
                    <a:pt x="553" y="956"/>
                  </a:lnTo>
                  <a:lnTo>
                    <a:pt x="555" y="968"/>
                  </a:lnTo>
                  <a:lnTo>
                    <a:pt x="557" y="977"/>
                  </a:lnTo>
                  <a:lnTo>
                    <a:pt x="559" y="987"/>
                  </a:lnTo>
                  <a:lnTo>
                    <a:pt x="561" y="994"/>
                  </a:lnTo>
                  <a:lnTo>
                    <a:pt x="563" y="1002"/>
                  </a:lnTo>
                  <a:lnTo>
                    <a:pt x="567" y="1008"/>
                  </a:lnTo>
                  <a:lnTo>
                    <a:pt x="569" y="1013"/>
                  </a:lnTo>
                  <a:lnTo>
                    <a:pt x="572" y="1017"/>
                  </a:lnTo>
                  <a:lnTo>
                    <a:pt x="576" y="1019"/>
                  </a:lnTo>
                  <a:lnTo>
                    <a:pt x="578" y="1021"/>
                  </a:lnTo>
                  <a:lnTo>
                    <a:pt x="582" y="1019"/>
                  </a:lnTo>
                  <a:lnTo>
                    <a:pt x="584" y="1017"/>
                  </a:lnTo>
                  <a:lnTo>
                    <a:pt x="588" y="1013"/>
                  </a:lnTo>
                  <a:lnTo>
                    <a:pt x="589" y="1008"/>
                  </a:lnTo>
                  <a:lnTo>
                    <a:pt x="591" y="1002"/>
                  </a:lnTo>
                  <a:lnTo>
                    <a:pt x="595" y="994"/>
                  </a:lnTo>
                  <a:lnTo>
                    <a:pt x="597" y="987"/>
                  </a:lnTo>
                  <a:lnTo>
                    <a:pt x="599" y="977"/>
                  </a:lnTo>
                  <a:lnTo>
                    <a:pt x="601" y="966"/>
                  </a:lnTo>
                  <a:lnTo>
                    <a:pt x="603" y="954"/>
                  </a:lnTo>
                  <a:lnTo>
                    <a:pt x="605" y="939"/>
                  </a:lnTo>
                  <a:lnTo>
                    <a:pt x="608" y="928"/>
                  </a:lnTo>
                  <a:lnTo>
                    <a:pt x="610" y="911"/>
                  </a:lnTo>
                  <a:lnTo>
                    <a:pt x="612" y="896"/>
                  </a:lnTo>
                  <a:lnTo>
                    <a:pt x="614" y="878"/>
                  </a:lnTo>
                  <a:lnTo>
                    <a:pt x="616" y="863"/>
                  </a:lnTo>
                  <a:lnTo>
                    <a:pt x="618" y="844"/>
                  </a:lnTo>
                  <a:lnTo>
                    <a:pt x="620" y="825"/>
                  </a:lnTo>
                  <a:lnTo>
                    <a:pt x="620" y="804"/>
                  </a:lnTo>
                  <a:lnTo>
                    <a:pt x="622" y="785"/>
                  </a:lnTo>
                  <a:lnTo>
                    <a:pt x="624" y="764"/>
                  </a:lnTo>
                  <a:lnTo>
                    <a:pt x="626" y="743"/>
                  </a:lnTo>
                  <a:lnTo>
                    <a:pt x="626" y="721"/>
                  </a:lnTo>
                  <a:lnTo>
                    <a:pt x="629" y="700"/>
                  </a:lnTo>
                  <a:lnTo>
                    <a:pt x="629" y="677"/>
                  </a:lnTo>
                  <a:lnTo>
                    <a:pt x="631" y="654"/>
                  </a:lnTo>
                  <a:lnTo>
                    <a:pt x="633" y="631"/>
                  </a:lnTo>
                  <a:lnTo>
                    <a:pt x="635" y="609"/>
                  </a:lnTo>
                  <a:lnTo>
                    <a:pt x="635" y="584"/>
                  </a:lnTo>
                  <a:lnTo>
                    <a:pt x="639" y="561"/>
                  </a:lnTo>
                  <a:lnTo>
                    <a:pt x="639" y="536"/>
                  </a:lnTo>
                  <a:lnTo>
                    <a:pt x="643" y="513"/>
                  </a:lnTo>
                  <a:lnTo>
                    <a:pt x="643" y="489"/>
                  </a:lnTo>
                  <a:lnTo>
                    <a:pt x="645" y="464"/>
                  </a:lnTo>
                  <a:lnTo>
                    <a:pt x="647" y="441"/>
                  </a:lnTo>
                  <a:lnTo>
                    <a:pt x="648" y="418"/>
                  </a:lnTo>
                  <a:lnTo>
                    <a:pt x="650" y="394"/>
                  </a:lnTo>
                  <a:lnTo>
                    <a:pt x="652" y="371"/>
                  </a:lnTo>
                  <a:lnTo>
                    <a:pt x="654" y="348"/>
                  </a:lnTo>
                  <a:lnTo>
                    <a:pt x="658" y="325"/>
                  </a:lnTo>
                  <a:lnTo>
                    <a:pt x="660" y="303"/>
                  </a:lnTo>
                  <a:lnTo>
                    <a:pt x="662" y="282"/>
                  </a:lnTo>
                  <a:lnTo>
                    <a:pt x="664" y="259"/>
                  </a:lnTo>
                  <a:lnTo>
                    <a:pt x="666" y="240"/>
                  </a:lnTo>
                  <a:lnTo>
                    <a:pt x="669" y="217"/>
                  </a:lnTo>
                  <a:lnTo>
                    <a:pt x="671" y="198"/>
                  </a:lnTo>
                  <a:lnTo>
                    <a:pt x="675" y="179"/>
                  </a:lnTo>
                  <a:lnTo>
                    <a:pt x="679" y="162"/>
                  </a:lnTo>
                  <a:lnTo>
                    <a:pt x="683" y="143"/>
                  </a:lnTo>
                  <a:lnTo>
                    <a:pt x="685" y="128"/>
                  </a:lnTo>
                  <a:lnTo>
                    <a:pt x="688" y="111"/>
                  </a:lnTo>
                  <a:lnTo>
                    <a:pt x="692" y="95"/>
                  </a:lnTo>
                  <a:lnTo>
                    <a:pt x="696" y="82"/>
                  </a:lnTo>
                  <a:lnTo>
                    <a:pt x="700" y="69"/>
                  </a:lnTo>
                  <a:lnTo>
                    <a:pt x="705" y="57"/>
                  </a:lnTo>
                  <a:lnTo>
                    <a:pt x="709" y="46"/>
                  </a:lnTo>
                  <a:lnTo>
                    <a:pt x="715" y="36"/>
                  </a:lnTo>
                  <a:lnTo>
                    <a:pt x="719" y="27"/>
                  </a:lnTo>
                  <a:lnTo>
                    <a:pt x="724" y="17"/>
                  </a:lnTo>
                  <a:lnTo>
                    <a:pt x="730" y="14"/>
                  </a:lnTo>
                  <a:lnTo>
                    <a:pt x="736" y="8"/>
                  </a:lnTo>
                  <a:lnTo>
                    <a:pt x="742" y="4"/>
                  </a:lnTo>
                  <a:lnTo>
                    <a:pt x="747" y="2"/>
                  </a:lnTo>
                  <a:lnTo>
                    <a:pt x="755" y="2"/>
                  </a:lnTo>
                  <a:lnTo>
                    <a:pt x="761" y="0"/>
                  </a:lnTo>
                  <a:lnTo>
                    <a:pt x="766" y="4"/>
                  </a:lnTo>
                  <a:lnTo>
                    <a:pt x="770" y="8"/>
                  </a:lnTo>
                  <a:lnTo>
                    <a:pt x="776" y="15"/>
                  </a:lnTo>
                  <a:lnTo>
                    <a:pt x="781" y="21"/>
                  </a:lnTo>
                  <a:lnTo>
                    <a:pt x="785" y="33"/>
                  </a:lnTo>
                  <a:lnTo>
                    <a:pt x="791" y="42"/>
                  </a:lnTo>
                  <a:lnTo>
                    <a:pt x="795" y="55"/>
                  </a:lnTo>
                  <a:lnTo>
                    <a:pt x="797" y="69"/>
                  </a:lnTo>
                  <a:lnTo>
                    <a:pt x="800" y="84"/>
                  </a:lnTo>
                  <a:lnTo>
                    <a:pt x="804" y="101"/>
                  </a:lnTo>
                  <a:lnTo>
                    <a:pt x="808" y="120"/>
                  </a:lnTo>
                  <a:lnTo>
                    <a:pt x="810" y="137"/>
                  </a:lnTo>
                  <a:lnTo>
                    <a:pt x="814" y="158"/>
                  </a:lnTo>
                  <a:lnTo>
                    <a:pt x="816" y="179"/>
                  </a:lnTo>
                  <a:lnTo>
                    <a:pt x="818" y="202"/>
                  </a:lnTo>
                  <a:lnTo>
                    <a:pt x="819" y="225"/>
                  </a:lnTo>
                  <a:lnTo>
                    <a:pt x="821" y="249"/>
                  </a:lnTo>
                  <a:lnTo>
                    <a:pt x="823" y="274"/>
                  </a:lnTo>
                  <a:lnTo>
                    <a:pt x="825" y="301"/>
                  </a:lnTo>
                  <a:lnTo>
                    <a:pt x="825" y="327"/>
                  </a:lnTo>
                  <a:lnTo>
                    <a:pt x="827" y="354"/>
                  </a:lnTo>
                  <a:lnTo>
                    <a:pt x="827" y="380"/>
                  </a:lnTo>
                  <a:lnTo>
                    <a:pt x="829" y="411"/>
                  </a:lnTo>
                  <a:lnTo>
                    <a:pt x="829" y="439"/>
                  </a:lnTo>
                  <a:lnTo>
                    <a:pt x="831" y="468"/>
                  </a:lnTo>
                  <a:lnTo>
                    <a:pt x="831" y="498"/>
                  </a:lnTo>
                  <a:lnTo>
                    <a:pt x="831" y="529"/>
                  </a:lnTo>
                  <a:lnTo>
                    <a:pt x="831" y="557"/>
                  </a:lnTo>
                  <a:lnTo>
                    <a:pt x="833" y="588"/>
                  </a:lnTo>
                  <a:lnTo>
                    <a:pt x="833" y="618"/>
                  </a:lnTo>
                  <a:lnTo>
                    <a:pt x="833" y="648"/>
                  </a:lnTo>
                  <a:lnTo>
                    <a:pt x="833" y="679"/>
                  </a:lnTo>
                  <a:lnTo>
                    <a:pt x="833" y="709"/>
                  </a:lnTo>
                  <a:lnTo>
                    <a:pt x="833" y="740"/>
                  </a:lnTo>
                  <a:lnTo>
                    <a:pt x="833" y="770"/>
                  </a:lnTo>
                  <a:lnTo>
                    <a:pt x="831" y="799"/>
                  </a:lnTo>
                  <a:lnTo>
                    <a:pt x="831" y="829"/>
                  </a:lnTo>
                  <a:lnTo>
                    <a:pt x="831" y="858"/>
                  </a:lnTo>
                  <a:lnTo>
                    <a:pt x="831" y="888"/>
                  </a:lnTo>
                  <a:lnTo>
                    <a:pt x="831" y="915"/>
                  </a:lnTo>
                  <a:lnTo>
                    <a:pt x="831" y="943"/>
                  </a:lnTo>
                  <a:lnTo>
                    <a:pt x="831" y="970"/>
                  </a:lnTo>
                  <a:lnTo>
                    <a:pt x="831" y="998"/>
                  </a:lnTo>
                  <a:lnTo>
                    <a:pt x="831" y="1023"/>
                  </a:lnTo>
                  <a:lnTo>
                    <a:pt x="831" y="1048"/>
                  </a:lnTo>
                  <a:lnTo>
                    <a:pt x="831" y="1072"/>
                  </a:lnTo>
                  <a:lnTo>
                    <a:pt x="831" y="1097"/>
                  </a:lnTo>
                  <a:lnTo>
                    <a:pt x="831" y="1118"/>
                  </a:lnTo>
                  <a:lnTo>
                    <a:pt x="831" y="1139"/>
                  </a:lnTo>
                  <a:lnTo>
                    <a:pt x="831" y="1160"/>
                  </a:lnTo>
                  <a:lnTo>
                    <a:pt x="833" y="1179"/>
                  </a:lnTo>
                  <a:lnTo>
                    <a:pt x="833" y="1198"/>
                  </a:lnTo>
                  <a:lnTo>
                    <a:pt x="833" y="1215"/>
                  </a:lnTo>
                  <a:lnTo>
                    <a:pt x="835" y="1230"/>
                  </a:lnTo>
                  <a:lnTo>
                    <a:pt x="835" y="1245"/>
                  </a:lnTo>
                  <a:lnTo>
                    <a:pt x="835" y="1257"/>
                  </a:lnTo>
                  <a:lnTo>
                    <a:pt x="838" y="1268"/>
                  </a:lnTo>
                  <a:lnTo>
                    <a:pt x="838" y="1278"/>
                  </a:lnTo>
                  <a:lnTo>
                    <a:pt x="840" y="1285"/>
                  </a:lnTo>
                  <a:lnTo>
                    <a:pt x="842" y="1291"/>
                  </a:lnTo>
                  <a:lnTo>
                    <a:pt x="846" y="1297"/>
                  </a:lnTo>
                  <a:lnTo>
                    <a:pt x="848" y="1299"/>
                  </a:lnTo>
                  <a:lnTo>
                    <a:pt x="852" y="1302"/>
                  </a:lnTo>
                  <a:lnTo>
                    <a:pt x="854" y="1300"/>
                  </a:lnTo>
                  <a:lnTo>
                    <a:pt x="856" y="1297"/>
                  </a:lnTo>
                  <a:lnTo>
                    <a:pt x="857" y="1293"/>
                  </a:lnTo>
                  <a:lnTo>
                    <a:pt x="859" y="1289"/>
                  </a:lnTo>
                  <a:lnTo>
                    <a:pt x="861" y="1280"/>
                  </a:lnTo>
                  <a:lnTo>
                    <a:pt x="863" y="1272"/>
                  </a:lnTo>
                  <a:lnTo>
                    <a:pt x="865" y="1261"/>
                  </a:lnTo>
                  <a:lnTo>
                    <a:pt x="867" y="1249"/>
                  </a:lnTo>
                  <a:lnTo>
                    <a:pt x="869" y="1236"/>
                  </a:lnTo>
                  <a:lnTo>
                    <a:pt x="871" y="1222"/>
                  </a:lnTo>
                  <a:lnTo>
                    <a:pt x="871" y="1205"/>
                  </a:lnTo>
                  <a:lnTo>
                    <a:pt x="873" y="1188"/>
                  </a:lnTo>
                  <a:lnTo>
                    <a:pt x="875" y="1171"/>
                  </a:lnTo>
                  <a:lnTo>
                    <a:pt x="876" y="1152"/>
                  </a:lnTo>
                  <a:lnTo>
                    <a:pt x="878" y="1133"/>
                  </a:lnTo>
                  <a:lnTo>
                    <a:pt x="880" y="1112"/>
                  </a:lnTo>
                  <a:lnTo>
                    <a:pt x="880" y="1089"/>
                  </a:lnTo>
                  <a:lnTo>
                    <a:pt x="880" y="1067"/>
                  </a:lnTo>
                  <a:lnTo>
                    <a:pt x="882" y="1044"/>
                  </a:lnTo>
                  <a:lnTo>
                    <a:pt x="884" y="1019"/>
                  </a:lnTo>
                  <a:lnTo>
                    <a:pt x="884" y="994"/>
                  </a:lnTo>
                  <a:lnTo>
                    <a:pt x="886" y="970"/>
                  </a:lnTo>
                  <a:lnTo>
                    <a:pt x="886" y="943"/>
                  </a:lnTo>
                  <a:lnTo>
                    <a:pt x="888" y="916"/>
                  </a:lnTo>
                  <a:lnTo>
                    <a:pt x="888" y="890"/>
                  </a:lnTo>
                  <a:lnTo>
                    <a:pt x="890" y="863"/>
                  </a:lnTo>
                  <a:lnTo>
                    <a:pt x="892" y="835"/>
                  </a:lnTo>
                  <a:lnTo>
                    <a:pt x="894" y="806"/>
                  </a:lnTo>
                  <a:lnTo>
                    <a:pt x="894" y="778"/>
                  </a:lnTo>
                  <a:lnTo>
                    <a:pt x="895" y="751"/>
                  </a:lnTo>
                  <a:lnTo>
                    <a:pt x="897" y="721"/>
                  </a:lnTo>
                  <a:lnTo>
                    <a:pt x="899" y="694"/>
                  </a:lnTo>
                  <a:lnTo>
                    <a:pt x="899" y="664"/>
                  </a:lnTo>
                  <a:lnTo>
                    <a:pt x="901" y="637"/>
                  </a:lnTo>
                  <a:lnTo>
                    <a:pt x="901" y="607"/>
                  </a:lnTo>
                  <a:lnTo>
                    <a:pt x="903" y="578"/>
                  </a:lnTo>
                  <a:lnTo>
                    <a:pt x="903" y="552"/>
                  </a:lnTo>
                  <a:lnTo>
                    <a:pt x="905" y="523"/>
                  </a:lnTo>
                  <a:lnTo>
                    <a:pt x="907" y="494"/>
                  </a:lnTo>
                  <a:lnTo>
                    <a:pt x="909" y="468"/>
                  </a:lnTo>
                  <a:lnTo>
                    <a:pt x="911" y="441"/>
                  </a:lnTo>
                  <a:lnTo>
                    <a:pt x="913" y="417"/>
                  </a:lnTo>
                  <a:lnTo>
                    <a:pt x="914" y="390"/>
                  </a:lnTo>
                  <a:lnTo>
                    <a:pt x="916" y="365"/>
                  </a:lnTo>
                  <a:lnTo>
                    <a:pt x="918" y="341"/>
                  </a:lnTo>
                  <a:lnTo>
                    <a:pt x="920" y="318"/>
                  </a:lnTo>
                  <a:lnTo>
                    <a:pt x="924" y="295"/>
                  </a:lnTo>
                  <a:lnTo>
                    <a:pt x="926" y="274"/>
                  </a:lnTo>
                  <a:lnTo>
                    <a:pt x="928" y="253"/>
                  </a:lnTo>
                  <a:lnTo>
                    <a:pt x="930" y="232"/>
                  </a:lnTo>
                  <a:lnTo>
                    <a:pt x="933" y="213"/>
                  </a:lnTo>
                  <a:lnTo>
                    <a:pt x="935" y="196"/>
                  </a:lnTo>
                  <a:lnTo>
                    <a:pt x="939" y="179"/>
                  </a:lnTo>
                  <a:lnTo>
                    <a:pt x="943" y="164"/>
                  </a:lnTo>
                  <a:lnTo>
                    <a:pt x="945" y="149"/>
                  </a:lnTo>
                  <a:lnTo>
                    <a:pt x="949" y="137"/>
                  </a:lnTo>
                  <a:lnTo>
                    <a:pt x="952" y="126"/>
                  </a:lnTo>
                  <a:lnTo>
                    <a:pt x="956" y="114"/>
                  </a:lnTo>
                  <a:lnTo>
                    <a:pt x="960" y="105"/>
                  </a:lnTo>
                  <a:lnTo>
                    <a:pt x="966" y="99"/>
                  </a:lnTo>
                  <a:lnTo>
                    <a:pt x="970" y="92"/>
                  </a:lnTo>
                  <a:lnTo>
                    <a:pt x="973" y="88"/>
                  </a:lnTo>
                  <a:lnTo>
                    <a:pt x="979" y="86"/>
                  </a:lnTo>
                  <a:lnTo>
                    <a:pt x="985" y="86"/>
                  </a:lnTo>
                  <a:lnTo>
                    <a:pt x="992" y="88"/>
                  </a:lnTo>
                  <a:lnTo>
                    <a:pt x="1002" y="97"/>
                  </a:lnTo>
                  <a:lnTo>
                    <a:pt x="1006" y="103"/>
                  </a:lnTo>
                  <a:lnTo>
                    <a:pt x="1010" y="109"/>
                  </a:lnTo>
                  <a:lnTo>
                    <a:pt x="1011" y="118"/>
                  </a:lnTo>
                  <a:lnTo>
                    <a:pt x="1015" y="128"/>
                  </a:lnTo>
                  <a:lnTo>
                    <a:pt x="1019" y="137"/>
                  </a:lnTo>
                  <a:lnTo>
                    <a:pt x="1021" y="149"/>
                  </a:lnTo>
                  <a:lnTo>
                    <a:pt x="1025" y="160"/>
                  </a:lnTo>
                  <a:lnTo>
                    <a:pt x="1029" y="173"/>
                  </a:lnTo>
                  <a:lnTo>
                    <a:pt x="1030" y="187"/>
                  </a:lnTo>
                  <a:lnTo>
                    <a:pt x="1032" y="202"/>
                  </a:lnTo>
                  <a:lnTo>
                    <a:pt x="1034" y="217"/>
                  </a:lnTo>
                  <a:lnTo>
                    <a:pt x="1038" y="234"/>
                  </a:lnTo>
                  <a:lnTo>
                    <a:pt x="1038" y="251"/>
                  </a:lnTo>
                  <a:lnTo>
                    <a:pt x="1040" y="268"/>
                  </a:lnTo>
                  <a:lnTo>
                    <a:pt x="1042" y="285"/>
                  </a:lnTo>
                  <a:lnTo>
                    <a:pt x="1044" y="304"/>
                  </a:lnTo>
                  <a:lnTo>
                    <a:pt x="1046" y="323"/>
                  </a:lnTo>
                  <a:lnTo>
                    <a:pt x="1048" y="342"/>
                  </a:lnTo>
                  <a:lnTo>
                    <a:pt x="1049" y="363"/>
                  </a:lnTo>
                  <a:lnTo>
                    <a:pt x="1051" y="384"/>
                  </a:lnTo>
                  <a:lnTo>
                    <a:pt x="1051" y="405"/>
                  </a:lnTo>
                  <a:lnTo>
                    <a:pt x="1053" y="426"/>
                  </a:lnTo>
                  <a:lnTo>
                    <a:pt x="1053" y="447"/>
                  </a:lnTo>
                  <a:lnTo>
                    <a:pt x="1055" y="468"/>
                  </a:lnTo>
                  <a:lnTo>
                    <a:pt x="1055" y="491"/>
                  </a:lnTo>
                  <a:lnTo>
                    <a:pt x="1055" y="512"/>
                  </a:lnTo>
                  <a:lnTo>
                    <a:pt x="1055" y="534"/>
                  </a:lnTo>
                  <a:lnTo>
                    <a:pt x="1057" y="557"/>
                  </a:lnTo>
                  <a:lnTo>
                    <a:pt x="1057" y="578"/>
                  </a:lnTo>
                  <a:lnTo>
                    <a:pt x="1059" y="599"/>
                  </a:lnTo>
                  <a:lnTo>
                    <a:pt x="1059" y="622"/>
                  </a:lnTo>
                  <a:lnTo>
                    <a:pt x="1059" y="643"/>
                  </a:lnTo>
                  <a:lnTo>
                    <a:pt x="1059" y="664"/>
                  </a:lnTo>
                  <a:lnTo>
                    <a:pt x="1061" y="686"/>
                  </a:lnTo>
                  <a:lnTo>
                    <a:pt x="1061" y="707"/>
                  </a:lnTo>
                  <a:lnTo>
                    <a:pt x="1063" y="730"/>
                  </a:lnTo>
                  <a:lnTo>
                    <a:pt x="1063" y="749"/>
                  </a:lnTo>
                  <a:lnTo>
                    <a:pt x="1063" y="770"/>
                  </a:lnTo>
                  <a:lnTo>
                    <a:pt x="1063" y="789"/>
                  </a:lnTo>
                  <a:lnTo>
                    <a:pt x="1065" y="808"/>
                  </a:lnTo>
                  <a:lnTo>
                    <a:pt x="1065" y="825"/>
                  </a:lnTo>
                  <a:lnTo>
                    <a:pt x="1065" y="844"/>
                  </a:lnTo>
                  <a:lnTo>
                    <a:pt x="1067" y="861"/>
                  </a:lnTo>
                  <a:lnTo>
                    <a:pt x="1067" y="880"/>
                  </a:lnTo>
                  <a:lnTo>
                    <a:pt x="1067" y="896"/>
                  </a:lnTo>
                  <a:lnTo>
                    <a:pt x="1068" y="911"/>
                  </a:lnTo>
                  <a:lnTo>
                    <a:pt x="1068" y="926"/>
                  </a:lnTo>
                  <a:lnTo>
                    <a:pt x="1070" y="939"/>
                  </a:lnTo>
                  <a:lnTo>
                    <a:pt x="1070" y="953"/>
                  </a:lnTo>
                  <a:lnTo>
                    <a:pt x="1072" y="964"/>
                  </a:lnTo>
                  <a:lnTo>
                    <a:pt x="1072" y="975"/>
                  </a:lnTo>
                  <a:lnTo>
                    <a:pt x="1074" y="987"/>
                  </a:lnTo>
                  <a:lnTo>
                    <a:pt x="1076" y="994"/>
                  </a:lnTo>
                  <a:lnTo>
                    <a:pt x="1076" y="1002"/>
                  </a:lnTo>
                  <a:lnTo>
                    <a:pt x="1078" y="1010"/>
                  </a:lnTo>
                  <a:lnTo>
                    <a:pt x="1080" y="1017"/>
                  </a:lnTo>
                  <a:lnTo>
                    <a:pt x="1082" y="1021"/>
                  </a:lnTo>
                  <a:lnTo>
                    <a:pt x="1084" y="1025"/>
                  </a:lnTo>
                  <a:lnTo>
                    <a:pt x="1087" y="1027"/>
                  </a:lnTo>
                  <a:lnTo>
                    <a:pt x="1089" y="1029"/>
                  </a:lnTo>
                  <a:lnTo>
                    <a:pt x="1093" y="1027"/>
                  </a:lnTo>
                  <a:lnTo>
                    <a:pt x="1097" y="1023"/>
                  </a:lnTo>
                  <a:lnTo>
                    <a:pt x="1101" y="1017"/>
                  </a:lnTo>
                  <a:lnTo>
                    <a:pt x="1105" y="1008"/>
                  </a:lnTo>
                  <a:lnTo>
                    <a:pt x="1105" y="1002"/>
                  </a:lnTo>
                  <a:lnTo>
                    <a:pt x="1106" y="998"/>
                  </a:lnTo>
                  <a:lnTo>
                    <a:pt x="1108" y="991"/>
                  </a:lnTo>
                  <a:lnTo>
                    <a:pt x="1110" y="985"/>
                  </a:lnTo>
                  <a:lnTo>
                    <a:pt x="1112" y="977"/>
                  </a:lnTo>
                  <a:lnTo>
                    <a:pt x="1114" y="972"/>
                  </a:lnTo>
                  <a:lnTo>
                    <a:pt x="1116" y="964"/>
                  </a:lnTo>
                  <a:lnTo>
                    <a:pt x="1118" y="956"/>
                  </a:lnTo>
                  <a:lnTo>
                    <a:pt x="1118" y="947"/>
                  </a:lnTo>
                  <a:lnTo>
                    <a:pt x="1120" y="939"/>
                  </a:lnTo>
                  <a:lnTo>
                    <a:pt x="1120" y="930"/>
                  </a:lnTo>
                  <a:lnTo>
                    <a:pt x="1122" y="920"/>
                  </a:lnTo>
                  <a:lnTo>
                    <a:pt x="1122" y="911"/>
                  </a:lnTo>
                  <a:lnTo>
                    <a:pt x="1124" y="901"/>
                  </a:lnTo>
                  <a:lnTo>
                    <a:pt x="1125" y="892"/>
                  </a:lnTo>
                  <a:lnTo>
                    <a:pt x="1127" y="882"/>
                  </a:lnTo>
                  <a:lnTo>
                    <a:pt x="1127" y="871"/>
                  </a:lnTo>
                  <a:lnTo>
                    <a:pt x="1129" y="861"/>
                  </a:lnTo>
                  <a:lnTo>
                    <a:pt x="1129" y="852"/>
                  </a:lnTo>
                  <a:lnTo>
                    <a:pt x="1131" y="842"/>
                  </a:lnTo>
                  <a:lnTo>
                    <a:pt x="1133" y="831"/>
                  </a:lnTo>
                  <a:lnTo>
                    <a:pt x="1135" y="821"/>
                  </a:lnTo>
                  <a:lnTo>
                    <a:pt x="1135" y="810"/>
                  </a:lnTo>
                  <a:lnTo>
                    <a:pt x="1137" y="801"/>
                  </a:lnTo>
                  <a:lnTo>
                    <a:pt x="1137" y="789"/>
                  </a:lnTo>
                  <a:lnTo>
                    <a:pt x="1139" y="778"/>
                  </a:lnTo>
                  <a:lnTo>
                    <a:pt x="1139" y="768"/>
                  </a:lnTo>
                  <a:lnTo>
                    <a:pt x="1141" y="759"/>
                  </a:lnTo>
                  <a:lnTo>
                    <a:pt x="1141" y="747"/>
                  </a:lnTo>
                  <a:lnTo>
                    <a:pt x="1143" y="738"/>
                  </a:lnTo>
                  <a:lnTo>
                    <a:pt x="1143" y="728"/>
                  </a:lnTo>
                  <a:lnTo>
                    <a:pt x="1144" y="721"/>
                  </a:lnTo>
                  <a:lnTo>
                    <a:pt x="1144" y="709"/>
                  </a:lnTo>
                  <a:lnTo>
                    <a:pt x="1146" y="702"/>
                  </a:lnTo>
                  <a:lnTo>
                    <a:pt x="1146" y="692"/>
                  </a:lnTo>
                  <a:lnTo>
                    <a:pt x="1148" y="686"/>
                  </a:lnTo>
                  <a:lnTo>
                    <a:pt x="1150" y="677"/>
                  </a:lnTo>
                  <a:lnTo>
                    <a:pt x="1152" y="669"/>
                  </a:lnTo>
                  <a:lnTo>
                    <a:pt x="1152" y="662"/>
                  </a:lnTo>
                  <a:lnTo>
                    <a:pt x="1154" y="656"/>
                  </a:lnTo>
                  <a:lnTo>
                    <a:pt x="1156" y="648"/>
                  </a:lnTo>
                  <a:lnTo>
                    <a:pt x="1158" y="643"/>
                  </a:lnTo>
                  <a:lnTo>
                    <a:pt x="1158" y="637"/>
                  </a:lnTo>
                  <a:lnTo>
                    <a:pt x="1160" y="633"/>
                  </a:lnTo>
                  <a:lnTo>
                    <a:pt x="1162" y="624"/>
                  </a:lnTo>
                  <a:lnTo>
                    <a:pt x="1165" y="618"/>
                  </a:lnTo>
                  <a:lnTo>
                    <a:pt x="1169" y="614"/>
                  </a:lnTo>
                  <a:lnTo>
                    <a:pt x="1173" y="614"/>
                  </a:lnTo>
                  <a:lnTo>
                    <a:pt x="1177" y="616"/>
                  </a:lnTo>
                  <a:lnTo>
                    <a:pt x="1181" y="620"/>
                  </a:lnTo>
                  <a:lnTo>
                    <a:pt x="1182" y="624"/>
                  </a:lnTo>
                  <a:lnTo>
                    <a:pt x="1186" y="629"/>
                  </a:lnTo>
                  <a:lnTo>
                    <a:pt x="1190" y="637"/>
                  </a:lnTo>
                  <a:lnTo>
                    <a:pt x="1194" y="643"/>
                  </a:lnTo>
                  <a:lnTo>
                    <a:pt x="1198" y="650"/>
                  </a:lnTo>
                  <a:lnTo>
                    <a:pt x="1201" y="656"/>
                  </a:lnTo>
                  <a:lnTo>
                    <a:pt x="1203" y="660"/>
                  </a:lnTo>
                  <a:lnTo>
                    <a:pt x="1205" y="662"/>
                  </a:lnTo>
                  <a:lnTo>
                    <a:pt x="1203" y="664"/>
                  </a:lnTo>
                  <a:lnTo>
                    <a:pt x="1201" y="666"/>
                  </a:lnTo>
                  <a:lnTo>
                    <a:pt x="1200" y="671"/>
                  </a:lnTo>
                  <a:lnTo>
                    <a:pt x="1196" y="681"/>
                  </a:lnTo>
                  <a:lnTo>
                    <a:pt x="1194" y="685"/>
                  </a:lnTo>
                  <a:lnTo>
                    <a:pt x="1192" y="690"/>
                  </a:lnTo>
                  <a:lnTo>
                    <a:pt x="1190" y="696"/>
                  </a:lnTo>
                  <a:lnTo>
                    <a:pt x="1188" y="702"/>
                  </a:lnTo>
                  <a:lnTo>
                    <a:pt x="1186" y="707"/>
                  </a:lnTo>
                  <a:lnTo>
                    <a:pt x="1186" y="715"/>
                  </a:lnTo>
                  <a:lnTo>
                    <a:pt x="1184" y="721"/>
                  </a:lnTo>
                  <a:lnTo>
                    <a:pt x="1184" y="730"/>
                  </a:lnTo>
                  <a:lnTo>
                    <a:pt x="1184" y="732"/>
                  </a:lnTo>
                  <a:lnTo>
                    <a:pt x="1184" y="740"/>
                  </a:lnTo>
                  <a:lnTo>
                    <a:pt x="1182" y="747"/>
                  </a:lnTo>
                  <a:lnTo>
                    <a:pt x="1182" y="757"/>
                  </a:lnTo>
                  <a:lnTo>
                    <a:pt x="1182" y="761"/>
                  </a:lnTo>
                  <a:lnTo>
                    <a:pt x="1182" y="766"/>
                  </a:lnTo>
                  <a:lnTo>
                    <a:pt x="1182" y="772"/>
                  </a:lnTo>
                  <a:lnTo>
                    <a:pt x="1182" y="776"/>
                  </a:lnTo>
                  <a:lnTo>
                    <a:pt x="1182" y="782"/>
                  </a:lnTo>
                  <a:lnTo>
                    <a:pt x="1182" y="789"/>
                  </a:lnTo>
                  <a:lnTo>
                    <a:pt x="1182" y="797"/>
                  </a:lnTo>
                  <a:lnTo>
                    <a:pt x="1182" y="802"/>
                  </a:lnTo>
                  <a:lnTo>
                    <a:pt x="1181" y="810"/>
                  </a:lnTo>
                  <a:lnTo>
                    <a:pt x="1181" y="818"/>
                  </a:lnTo>
                  <a:lnTo>
                    <a:pt x="1181" y="823"/>
                  </a:lnTo>
                  <a:lnTo>
                    <a:pt x="1181" y="831"/>
                  </a:lnTo>
                  <a:lnTo>
                    <a:pt x="1179" y="839"/>
                  </a:lnTo>
                  <a:lnTo>
                    <a:pt x="1179" y="846"/>
                  </a:lnTo>
                  <a:lnTo>
                    <a:pt x="1179" y="854"/>
                  </a:lnTo>
                  <a:lnTo>
                    <a:pt x="1179" y="863"/>
                  </a:lnTo>
                  <a:lnTo>
                    <a:pt x="1177" y="869"/>
                  </a:lnTo>
                  <a:lnTo>
                    <a:pt x="1177" y="878"/>
                  </a:lnTo>
                  <a:lnTo>
                    <a:pt x="1175" y="886"/>
                  </a:lnTo>
                  <a:lnTo>
                    <a:pt x="1175" y="894"/>
                  </a:lnTo>
                  <a:lnTo>
                    <a:pt x="1175" y="903"/>
                  </a:lnTo>
                  <a:lnTo>
                    <a:pt x="1173" y="911"/>
                  </a:lnTo>
                  <a:lnTo>
                    <a:pt x="1173" y="918"/>
                  </a:lnTo>
                  <a:lnTo>
                    <a:pt x="1173" y="928"/>
                  </a:lnTo>
                  <a:lnTo>
                    <a:pt x="1171" y="935"/>
                  </a:lnTo>
                  <a:lnTo>
                    <a:pt x="1169" y="943"/>
                  </a:lnTo>
                  <a:lnTo>
                    <a:pt x="1167" y="951"/>
                  </a:lnTo>
                  <a:lnTo>
                    <a:pt x="1167" y="958"/>
                  </a:lnTo>
                  <a:lnTo>
                    <a:pt x="1165" y="966"/>
                  </a:lnTo>
                  <a:lnTo>
                    <a:pt x="1163" y="975"/>
                  </a:lnTo>
                  <a:lnTo>
                    <a:pt x="1162" y="983"/>
                  </a:lnTo>
                  <a:lnTo>
                    <a:pt x="1162" y="991"/>
                  </a:lnTo>
                  <a:lnTo>
                    <a:pt x="1158" y="998"/>
                  </a:lnTo>
                  <a:lnTo>
                    <a:pt x="1156" y="1004"/>
                  </a:lnTo>
                  <a:lnTo>
                    <a:pt x="1154" y="1012"/>
                  </a:lnTo>
                  <a:lnTo>
                    <a:pt x="1152" y="1019"/>
                  </a:lnTo>
                  <a:lnTo>
                    <a:pt x="1150" y="1025"/>
                  </a:lnTo>
                  <a:lnTo>
                    <a:pt x="1148" y="1032"/>
                  </a:lnTo>
                  <a:lnTo>
                    <a:pt x="1144" y="1038"/>
                  </a:lnTo>
                  <a:lnTo>
                    <a:pt x="1143" y="1046"/>
                  </a:lnTo>
                  <a:lnTo>
                    <a:pt x="1141" y="1050"/>
                  </a:lnTo>
                  <a:lnTo>
                    <a:pt x="1137" y="1055"/>
                  </a:lnTo>
                  <a:lnTo>
                    <a:pt x="1135" y="1061"/>
                  </a:lnTo>
                  <a:lnTo>
                    <a:pt x="1131" y="1067"/>
                  </a:lnTo>
                  <a:lnTo>
                    <a:pt x="1124" y="1076"/>
                  </a:lnTo>
                  <a:lnTo>
                    <a:pt x="1118" y="1084"/>
                  </a:lnTo>
                  <a:lnTo>
                    <a:pt x="1110" y="1089"/>
                  </a:lnTo>
                  <a:lnTo>
                    <a:pt x="1101" y="1095"/>
                  </a:lnTo>
                  <a:lnTo>
                    <a:pt x="1093" y="1097"/>
                  </a:lnTo>
                  <a:lnTo>
                    <a:pt x="1084" y="1101"/>
                  </a:lnTo>
                  <a:lnTo>
                    <a:pt x="1078" y="1099"/>
                  </a:lnTo>
                  <a:lnTo>
                    <a:pt x="1072" y="1097"/>
                  </a:lnTo>
                  <a:lnTo>
                    <a:pt x="1068" y="1093"/>
                  </a:lnTo>
                  <a:lnTo>
                    <a:pt x="1065" y="1091"/>
                  </a:lnTo>
                  <a:lnTo>
                    <a:pt x="1059" y="1084"/>
                  </a:lnTo>
                  <a:lnTo>
                    <a:pt x="1055" y="1078"/>
                  </a:lnTo>
                  <a:lnTo>
                    <a:pt x="1051" y="1070"/>
                  </a:lnTo>
                  <a:lnTo>
                    <a:pt x="1048" y="1063"/>
                  </a:lnTo>
                  <a:lnTo>
                    <a:pt x="1044" y="1053"/>
                  </a:lnTo>
                  <a:lnTo>
                    <a:pt x="1040" y="1044"/>
                  </a:lnTo>
                  <a:lnTo>
                    <a:pt x="1036" y="1031"/>
                  </a:lnTo>
                  <a:lnTo>
                    <a:pt x="1034" y="1021"/>
                  </a:lnTo>
                  <a:lnTo>
                    <a:pt x="1030" y="1006"/>
                  </a:lnTo>
                  <a:lnTo>
                    <a:pt x="1029" y="994"/>
                  </a:lnTo>
                  <a:lnTo>
                    <a:pt x="1027" y="979"/>
                  </a:lnTo>
                  <a:lnTo>
                    <a:pt x="1025" y="964"/>
                  </a:lnTo>
                  <a:lnTo>
                    <a:pt x="1021" y="949"/>
                  </a:lnTo>
                  <a:lnTo>
                    <a:pt x="1019" y="932"/>
                  </a:lnTo>
                  <a:lnTo>
                    <a:pt x="1015" y="915"/>
                  </a:lnTo>
                  <a:lnTo>
                    <a:pt x="1013" y="897"/>
                  </a:lnTo>
                  <a:lnTo>
                    <a:pt x="1011" y="880"/>
                  </a:lnTo>
                  <a:lnTo>
                    <a:pt x="1010" y="861"/>
                  </a:lnTo>
                  <a:lnTo>
                    <a:pt x="1010" y="842"/>
                  </a:lnTo>
                  <a:lnTo>
                    <a:pt x="1008" y="823"/>
                  </a:lnTo>
                  <a:lnTo>
                    <a:pt x="1006" y="804"/>
                  </a:lnTo>
                  <a:lnTo>
                    <a:pt x="1004" y="785"/>
                  </a:lnTo>
                  <a:lnTo>
                    <a:pt x="1002" y="764"/>
                  </a:lnTo>
                  <a:lnTo>
                    <a:pt x="1002" y="745"/>
                  </a:lnTo>
                  <a:lnTo>
                    <a:pt x="1000" y="724"/>
                  </a:lnTo>
                  <a:lnTo>
                    <a:pt x="1000" y="704"/>
                  </a:lnTo>
                  <a:lnTo>
                    <a:pt x="998" y="685"/>
                  </a:lnTo>
                  <a:lnTo>
                    <a:pt x="998" y="664"/>
                  </a:lnTo>
                  <a:lnTo>
                    <a:pt x="996" y="643"/>
                  </a:lnTo>
                  <a:lnTo>
                    <a:pt x="996" y="622"/>
                  </a:lnTo>
                  <a:lnTo>
                    <a:pt x="994" y="601"/>
                  </a:lnTo>
                  <a:lnTo>
                    <a:pt x="994" y="580"/>
                  </a:lnTo>
                  <a:lnTo>
                    <a:pt x="994" y="559"/>
                  </a:lnTo>
                  <a:lnTo>
                    <a:pt x="992" y="540"/>
                  </a:lnTo>
                  <a:lnTo>
                    <a:pt x="992" y="521"/>
                  </a:lnTo>
                  <a:lnTo>
                    <a:pt x="992" y="502"/>
                  </a:lnTo>
                  <a:lnTo>
                    <a:pt x="992" y="483"/>
                  </a:lnTo>
                  <a:lnTo>
                    <a:pt x="991" y="462"/>
                  </a:lnTo>
                  <a:lnTo>
                    <a:pt x="991" y="443"/>
                  </a:lnTo>
                  <a:lnTo>
                    <a:pt x="991" y="426"/>
                  </a:lnTo>
                  <a:lnTo>
                    <a:pt x="989" y="409"/>
                  </a:lnTo>
                  <a:lnTo>
                    <a:pt x="989" y="392"/>
                  </a:lnTo>
                  <a:lnTo>
                    <a:pt x="989" y="375"/>
                  </a:lnTo>
                  <a:lnTo>
                    <a:pt x="989" y="361"/>
                  </a:lnTo>
                  <a:lnTo>
                    <a:pt x="989" y="344"/>
                  </a:lnTo>
                  <a:lnTo>
                    <a:pt x="989" y="331"/>
                  </a:lnTo>
                  <a:lnTo>
                    <a:pt x="989" y="316"/>
                  </a:lnTo>
                  <a:lnTo>
                    <a:pt x="989" y="304"/>
                  </a:lnTo>
                  <a:lnTo>
                    <a:pt x="987" y="291"/>
                  </a:lnTo>
                  <a:lnTo>
                    <a:pt x="987" y="282"/>
                  </a:lnTo>
                  <a:lnTo>
                    <a:pt x="987" y="270"/>
                  </a:lnTo>
                  <a:lnTo>
                    <a:pt x="987" y="261"/>
                  </a:lnTo>
                  <a:lnTo>
                    <a:pt x="985" y="253"/>
                  </a:lnTo>
                  <a:lnTo>
                    <a:pt x="985" y="245"/>
                  </a:lnTo>
                  <a:lnTo>
                    <a:pt x="983" y="238"/>
                  </a:lnTo>
                  <a:lnTo>
                    <a:pt x="983" y="234"/>
                  </a:lnTo>
                  <a:lnTo>
                    <a:pt x="981" y="226"/>
                  </a:lnTo>
                  <a:lnTo>
                    <a:pt x="981" y="225"/>
                  </a:lnTo>
                  <a:lnTo>
                    <a:pt x="979" y="225"/>
                  </a:lnTo>
                  <a:lnTo>
                    <a:pt x="977" y="226"/>
                  </a:lnTo>
                  <a:lnTo>
                    <a:pt x="977" y="230"/>
                  </a:lnTo>
                  <a:lnTo>
                    <a:pt x="977" y="238"/>
                  </a:lnTo>
                  <a:lnTo>
                    <a:pt x="975" y="244"/>
                  </a:lnTo>
                  <a:lnTo>
                    <a:pt x="975" y="253"/>
                  </a:lnTo>
                  <a:lnTo>
                    <a:pt x="973" y="263"/>
                  </a:lnTo>
                  <a:lnTo>
                    <a:pt x="973" y="274"/>
                  </a:lnTo>
                  <a:lnTo>
                    <a:pt x="973" y="285"/>
                  </a:lnTo>
                  <a:lnTo>
                    <a:pt x="973" y="301"/>
                  </a:lnTo>
                  <a:lnTo>
                    <a:pt x="971" y="316"/>
                  </a:lnTo>
                  <a:lnTo>
                    <a:pt x="971" y="333"/>
                  </a:lnTo>
                  <a:lnTo>
                    <a:pt x="971" y="350"/>
                  </a:lnTo>
                  <a:lnTo>
                    <a:pt x="971" y="367"/>
                  </a:lnTo>
                  <a:lnTo>
                    <a:pt x="971" y="386"/>
                  </a:lnTo>
                  <a:lnTo>
                    <a:pt x="971" y="409"/>
                  </a:lnTo>
                  <a:lnTo>
                    <a:pt x="970" y="428"/>
                  </a:lnTo>
                  <a:lnTo>
                    <a:pt x="970" y="451"/>
                  </a:lnTo>
                  <a:lnTo>
                    <a:pt x="970" y="472"/>
                  </a:lnTo>
                  <a:lnTo>
                    <a:pt x="970" y="496"/>
                  </a:lnTo>
                  <a:lnTo>
                    <a:pt x="970" y="521"/>
                  </a:lnTo>
                  <a:lnTo>
                    <a:pt x="970" y="546"/>
                  </a:lnTo>
                  <a:lnTo>
                    <a:pt x="970" y="571"/>
                  </a:lnTo>
                  <a:lnTo>
                    <a:pt x="970" y="597"/>
                  </a:lnTo>
                  <a:lnTo>
                    <a:pt x="968" y="622"/>
                  </a:lnTo>
                  <a:lnTo>
                    <a:pt x="966" y="648"/>
                  </a:lnTo>
                  <a:lnTo>
                    <a:pt x="966" y="677"/>
                  </a:lnTo>
                  <a:lnTo>
                    <a:pt x="966" y="704"/>
                  </a:lnTo>
                  <a:lnTo>
                    <a:pt x="966" y="732"/>
                  </a:lnTo>
                  <a:lnTo>
                    <a:pt x="964" y="759"/>
                  </a:lnTo>
                  <a:lnTo>
                    <a:pt x="964" y="785"/>
                  </a:lnTo>
                  <a:lnTo>
                    <a:pt x="964" y="814"/>
                  </a:lnTo>
                  <a:lnTo>
                    <a:pt x="962" y="840"/>
                  </a:lnTo>
                  <a:lnTo>
                    <a:pt x="960" y="867"/>
                  </a:lnTo>
                  <a:lnTo>
                    <a:pt x="958" y="896"/>
                  </a:lnTo>
                  <a:lnTo>
                    <a:pt x="958" y="922"/>
                  </a:lnTo>
                  <a:lnTo>
                    <a:pt x="954" y="949"/>
                  </a:lnTo>
                  <a:lnTo>
                    <a:pt x="954" y="977"/>
                  </a:lnTo>
                  <a:lnTo>
                    <a:pt x="951" y="1002"/>
                  </a:lnTo>
                  <a:lnTo>
                    <a:pt x="951" y="1029"/>
                  </a:lnTo>
                  <a:lnTo>
                    <a:pt x="947" y="1053"/>
                  </a:lnTo>
                  <a:lnTo>
                    <a:pt x="945" y="1080"/>
                  </a:lnTo>
                  <a:lnTo>
                    <a:pt x="943" y="1105"/>
                  </a:lnTo>
                  <a:lnTo>
                    <a:pt x="941" y="1129"/>
                  </a:lnTo>
                  <a:lnTo>
                    <a:pt x="939" y="1152"/>
                  </a:lnTo>
                  <a:lnTo>
                    <a:pt x="935" y="1175"/>
                  </a:lnTo>
                  <a:lnTo>
                    <a:pt x="933" y="1196"/>
                  </a:lnTo>
                  <a:lnTo>
                    <a:pt x="930" y="1219"/>
                  </a:lnTo>
                  <a:lnTo>
                    <a:pt x="926" y="1238"/>
                  </a:lnTo>
                  <a:lnTo>
                    <a:pt x="924" y="1257"/>
                  </a:lnTo>
                  <a:lnTo>
                    <a:pt x="920" y="1274"/>
                  </a:lnTo>
                  <a:lnTo>
                    <a:pt x="916" y="1293"/>
                  </a:lnTo>
                  <a:lnTo>
                    <a:pt x="911" y="1308"/>
                  </a:lnTo>
                  <a:lnTo>
                    <a:pt x="907" y="1323"/>
                  </a:lnTo>
                  <a:lnTo>
                    <a:pt x="903" y="1337"/>
                  </a:lnTo>
                  <a:lnTo>
                    <a:pt x="899" y="1352"/>
                  </a:lnTo>
                  <a:lnTo>
                    <a:pt x="894" y="1361"/>
                  </a:lnTo>
                  <a:lnTo>
                    <a:pt x="888" y="1373"/>
                  </a:lnTo>
                  <a:lnTo>
                    <a:pt x="882" y="1380"/>
                  </a:lnTo>
                  <a:lnTo>
                    <a:pt x="876" y="1388"/>
                  </a:lnTo>
                  <a:lnTo>
                    <a:pt x="871" y="1394"/>
                  </a:lnTo>
                  <a:lnTo>
                    <a:pt x="865" y="1397"/>
                  </a:lnTo>
                  <a:lnTo>
                    <a:pt x="859" y="1399"/>
                  </a:lnTo>
                  <a:lnTo>
                    <a:pt x="852" y="1401"/>
                  </a:lnTo>
                  <a:lnTo>
                    <a:pt x="844" y="1399"/>
                  </a:lnTo>
                  <a:lnTo>
                    <a:pt x="838" y="1395"/>
                  </a:lnTo>
                  <a:lnTo>
                    <a:pt x="833" y="1390"/>
                  </a:lnTo>
                  <a:lnTo>
                    <a:pt x="827" y="1384"/>
                  </a:lnTo>
                  <a:lnTo>
                    <a:pt x="819" y="1376"/>
                  </a:lnTo>
                  <a:lnTo>
                    <a:pt x="814" y="1367"/>
                  </a:lnTo>
                  <a:lnTo>
                    <a:pt x="810" y="1356"/>
                  </a:lnTo>
                  <a:lnTo>
                    <a:pt x="806" y="1342"/>
                  </a:lnTo>
                  <a:lnTo>
                    <a:pt x="800" y="1329"/>
                  </a:lnTo>
                  <a:lnTo>
                    <a:pt x="797" y="1314"/>
                  </a:lnTo>
                  <a:lnTo>
                    <a:pt x="795" y="1295"/>
                  </a:lnTo>
                  <a:lnTo>
                    <a:pt x="791" y="1278"/>
                  </a:lnTo>
                  <a:lnTo>
                    <a:pt x="787" y="1257"/>
                  </a:lnTo>
                  <a:lnTo>
                    <a:pt x="785" y="1238"/>
                  </a:lnTo>
                  <a:lnTo>
                    <a:pt x="783" y="1215"/>
                  </a:lnTo>
                  <a:lnTo>
                    <a:pt x="781" y="1194"/>
                  </a:lnTo>
                  <a:lnTo>
                    <a:pt x="778" y="1169"/>
                  </a:lnTo>
                  <a:lnTo>
                    <a:pt x="776" y="1146"/>
                  </a:lnTo>
                  <a:lnTo>
                    <a:pt x="774" y="1120"/>
                  </a:lnTo>
                  <a:lnTo>
                    <a:pt x="774" y="1095"/>
                  </a:lnTo>
                  <a:lnTo>
                    <a:pt x="770" y="1067"/>
                  </a:lnTo>
                  <a:lnTo>
                    <a:pt x="770" y="1040"/>
                  </a:lnTo>
                  <a:lnTo>
                    <a:pt x="768" y="1012"/>
                  </a:lnTo>
                  <a:lnTo>
                    <a:pt x="768" y="985"/>
                  </a:lnTo>
                  <a:lnTo>
                    <a:pt x="766" y="954"/>
                  </a:lnTo>
                  <a:lnTo>
                    <a:pt x="766" y="926"/>
                  </a:lnTo>
                  <a:lnTo>
                    <a:pt x="766" y="896"/>
                  </a:lnTo>
                  <a:lnTo>
                    <a:pt x="766" y="867"/>
                  </a:lnTo>
                  <a:lnTo>
                    <a:pt x="766" y="837"/>
                  </a:lnTo>
                  <a:lnTo>
                    <a:pt x="766" y="806"/>
                  </a:lnTo>
                  <a:lnTo>
                    <a:pt x="766" y="776"/>
                  </a:lnTo>
                  <a:lnTo>
                    <a:pt x="766" y="745"/>
                  </a:lnTo>
                  <a:lnTo>
                    <a:pt x="766" y="715"/>
                  </a:lnTo>
                  <a:lnTo>
                    <a:pt x="766" y="685"/>
                  </a:lnTo>
                  <a:lnTo>
                    <a:pt x="766" y="654"/>
                  </a:lnTo>
                  <a:lnTo>
                    <a:pt x="766" y="624"/>
                  </a:lnTo>
                  <a:lnTo>
                    <a:pt x="766" y="593"/>
                  </a:lnTo>
                  <a:lnTo>
                    <a:pt x="766" y="563"/>
                  </a:lnTo>
                  <a:lnTo>
                    <a:pt x="766" y="534"/>
                  </a:lnTo>
                  <a:lnTo>
                    <a:pt x="766" y="506"/>
                  </a:lnTo>
                  <a:lnTo>
                    <a:pt x="766" y="477"/>
                  </a:lnTo>
                  <a:lnTo>
                    <a:pt x="766" y="449"/>
                  </a:lnTo>
                  <a:lnTo>
                    <a:pt x="766" y="420"/>
                  </a:lnTo>
                  <a:lnTo>
                    <a:pt x="768" y="394"/>
                  </a:lnTo>
                  <a:lnTo>
                    <a:pt x="768" y="369"/>
                  </a:lnTo>
                  <a:lnTo>
                    <a:pt x="768" y="344"/>
                  </a:lnTo>
                  <a:lnTo>
                    <a:pt x="768" y="320"/>
                  </a:lnTo>
                  <a:lnTo>
                    <a:pt x="768" y="297"/>
                  </a:lnTo>
                  <a:lnTo>
                    <a:pt x="768" y="272"/>
                  </a:lnTo>
                  <a:lnTo>
                    <a:pt x="768" y="251"/>
                  </a:lnTo>
                  <a:lnTo>
                    <a:pt x="768" y="230"/>
                  </a:lnTo>
                  <a:lnTo>
                    <a:pt x="768" y="211"/>
                  </a:lnTo>
                  <a:lnTo>
                    <a:pt x="766" y="192"/>
                  </a:lnTo>
                  <a:lnTo>
                    <a:pt x="766" y="175"/>
                  </a:lnTo>
                  <a:lnTo>
                    <a:pt x="764" y="160"/>
                  </a:lnTo>
                  <a:lnTo>
                    <a:pt x="764" y="147"/>
                  </a:lnTo>
                  <a:lnTo>
                    <a:pt x="762" y="133"/>
                  </a:lnTo>
                  <a:lnTo>
                    <a:pt x="762" y="122"/>
                  </a:lnTo>
                  <a:lnTo>
                    <a:pt x="761" y="112"/>
                  </a:lnTo>
                  <a:lnTo>
                    <a:pt x="759" y="105"/>
                  </a:lnTo>
                  <a:lnTo>
                    <a:pt x="757" y="97"/>
                  </a:lnTo>
                  <a:lnTo>
                    <a:pt x="755" y="93"/>
                  </a:lnTo>
                  <a:lnTo>
                    <a:pt x="753" y="90"/>
                  </a:lnTo>
                  <a:lnTo>
                    <a:pt x="753" y="90"/>
                  </a:lnTo>
                  <a:lnTo>
                    <a:pt x="747" y="92"/>
                  </a:lnTo>
                  <a:lnTo>
                    <a:pt x="743" y="99"/>
                  </a:lnTo>
                  <a:lnTo>
                    <a:pt x="742" y="105"/>
                  </a:lnTo>
                  <a:lnTo>
                    <a:pt x="740" y="111"/>
                  </a:lnTo>
                  <a:lnTo>
                    <a:pt x="738" y="120"/>
                  </a:lnTo>
                  <a:lnTo>
                    <a:pt x="736" y="130"/>
                  </a:lnTo>
                  <a:lnTo>
                    <a:pt x="734" y="141"/>
                  </a:lnTo>
                  <a:lnTo>
                    <a:pt x="734" y="152"/>
                  </a:lnTo>
                  <a:lnTo>
                    <a:pt x="732" y="166"/>
                  </a:lnTo>
                  <a:lnTo>
                    <a:pt x="730" y="181"/>
                  </a:lnTo>
                  <a:lnTo>
                    <a:pt x="728" y="194"/>
                  </a:lnTo>
                  <a:lnTo>
                    <a:pt x="728" y="211"/>
                  </a:lnTo>
                  <a:lnTo>
                    <a:pt x="726" y="226"/>
                  </a:lnTo>
                  <a:lnTo>
                    <a:pt x="726" y="245"/>
                  </a:lnTo>
                  <a:lnTo>
                    <a:pt x="724" y="263"/>
                  </a:lnTo>
                  <a:lnTo>
                    <a:pt x="723" y="283"/>
                  </a:lnTo>
                  <a:lnTo>
                    <a:pt x="721" y="303"/>
                  </a:lnTo>
                  <a:lnTo>
                    <a:pt x="721" y="323"/>
                  </a:lnTo>
                  <a:lnTo>
                    <a:pt x="719" y="344"/>
                  </a:lnTo>
                  <a:lnTo>
                    <a:pt x="717" y="365"/>
                  </a:lnTo>
                  <a:lnTo>
                    <a:pt x="715" y="388"/>
                  </a:lnTo>
                  <a:lnTo>
                    <a:pt x="715" y="411"/>
                  </a:lnTo>
                  <a:lnTo>
                    <a:pt x="713" y="432"/>
                  </a:lnTo>
                  <a:lnTo>
                    <a:pt x="711" y="456"/>
                  </a:lnTo>
                  <a:lnTo>
                    <a:pt x="709" y="479"/>
                  </a:lnTo>
                  <a:lnTo>
                    <a:pt x="707" y="504"/>
                  </a:lnTo>
                  <a:lnTo>
                    <a:pt x="707" y="527"/>
                  </a:lnTo>
                  <a:lnTo>
                    <a:pt x="705" y="552"/>
                  </a:lnTo>
                  <a:lnTo>
                    <a:pt x="704" y="574"/>
                  </a:lnTo>
                  <a:lnTo>
                    <a:pt x="704" y="599"/>
                  </a:lnTo>
                  <a:lnTo>
                    <a:pt x="700" y="624"/>
                  </a:lnTo>
                  <a:lnTo>
                    <a:pt x="698" y="647"/>
                  </a:lnTo>
                  <a:lnTo>
                    <a:pt x="696" y="671"/>
                  </a:lnTo>
                  <a:lnTo>
                    <a:pt x="694" y="696"/>
                  </a:lnTo>
                  <a:lnTo>
                    <a:pt x="690" y="719"/>
                  </a:lnTo>
                  <a:lnTo>
                    <a:pt x="688" y="742"/>
                  </a:lnTo>
                  <a:lnTo>
                    <a:pt x="686" y="764"/>
                  </a:lnTo>
                  <a:lnTo>
                    <a:pt x="685" y="789"/>
                  </a:lnTo>
                  <a:lnTo>
                    <a:pt x="683" y="810"/>
                  </a:lnTo>
                  <a:lnTo>
                    <a:pt x="679" y="833"/>
                  </a:lnTo>
                  <a:lnTo>
                    <a:pt x="677" y="854"/>
                  </a:lnTo>
                  <a:lnTo>
                    <a:pt x="673" y="875"/>
                  </a:lnTo>
                  <a:lnTo>
                    <a:pt x="669" y="896"/>
                  </a:lnTo>
                  <a:lnTo>
                    <a:pt x="667" y="915"/>
                  </a:lnTo>
                  <a:lnTo>
                    <a:pt x="664" y="934"/>
                  </a:lnTo>
                  <a:lnTo>
                    <a:pt x="662" y="954"/>
                  </a:lnTo>
                  <a:lnTo>
                    <a:pt x="656" y="970"/>
                  </a:lnTo>
                  <a:lnTo>
                    <a:pt x="652" y="987"/>
                  </a:lnTo>
                  <a:lnTo>
                    <a:pt x="648" y="1002"/>
                  </a:lnTo>
                  <a:lnTo>
                    <a:pt x="645" y="1019"/>
                  </a:lnTo>
                  <a:lnTo>
                    <a:pt x="639" y="1032"/>
                  </a:lnTo>
                  <a:lnTo>
                    <a:pt x="635" y="1046"/>
                  </a:lnTo>
                  <a:lnTo>
                    <a:pt x="631" y="1057"/>
                  </a:lnTo>
                  <a:lnTo>
                    <a:pt x="626" y="1069"/>
                  </a:lnTo>
                  <a:lnTo>
                    <a:pt x="620" y="1078"/>
                  </a:lnTo>
                  <a:lnTo>
                    <a:pt x="614" y="1088"/>
                  </a:lnTo>
                  <a:lnTo>
                    <a:pt x="608" y="1095"/>
                  </a:lnTo>
                  <a:lnTo>
                    <a:pt x="603" y="1103"/>
                  </a:lnTo>
                  <a:lnTo>
                    <a:pt x="597" y="1107"/>
                  </a:lnTo>
                  <a:lnTo>
                    <a:pt x="591" y="1110"/>
                  </a:lnTo>
                  <a:lnTo>
                    <a:pt x="586" y="1112"/>
                  </a:lnTo>
                  <a:lnTo>
                    <a:pt x="578" y="1114"/>
                  </a:lnTo>
                  <a:lnTo>
                    <a:pt x="570" y="1112"/>
                  </a:lnTo>
                  <a:lnTo>
                    <a:pt x="565" y="1110"/>
                  </a:lnTo>
                  <a:lnTo>
                    <a:pt x="557" y="1107"/>
                  </a:lnTo>
                  <a:lnTo>
                    <a:pt x="553" y="1103"/>
                  </a:lnTo>
                  <a:lnTo>
                    <a:pt x="548" y="1095"/>
                  </a:lnTo>
                  <a:lnTo>
                    <a:pt x="542" y="1089"/>
                  </a:lnTo>
                  <a:lnTo>
                    <a:pt x="536" y="1080"/>
                  </a:lnTo>
                  <a:lnTo>
                    <a:pt x="532" y="1070"/>
                  </a:lnTo>
                  <a:lnTo>
                    <a:pt x="527" y="1059"/>
                  </a:lnTo>
                  <a:lnTo>
                    <a:pt x="523" y="1048"/>
                  </a:lnTo>
                  <a:lnTo>
                    <a:pt x="517" y="1036"/>
                  </a:lnTo>
                  <a:lnTo>
                    <a:pt x="515" y="1023"/>
                  </a:lnTo>
                  <a:lnTo>
                    <a:pt x="512" y="1010"/>
                  </a:lnTo>
                  <a:lnTo>
                    <a:pt x="508" y="994"/>
                  </a:lnTo>
                  <a:lnTo>
                    <a:pt x="506" y="979"/>
                  </a:lnTo>
                  <a:lnTo>
                    <a:pt x="502" y="964"/>
                  </a:lnTo>
                  <a:lnTo>
                    <a:pt x="498" y="945"/>
                  </a:lnTo>
                  <a:lnTo>
                    <a:pt x="496" y="928"/>
                  </a:lnTo>
                  <a:lnTo>
                    <a:pt x="493" y="911"/>
                  </a:lnTo>
                  <a:lnTo>
                    <a:pt x="491" y="892"/>
                  </a:lnTo>
                  <a:lnTo>
                    <a:pt x="489" y="871"/>
                  </a:lnTo>
                  <a:lnTo>
                    <a:pt x="487" y="852"/>
                  </a:lnTo>
                  <a:lnTo>
                    <a:pt x="485" y="833"/>
                  </a:lnTo>
                  <a:lnTo>
                    <a:pt x="485" y="812"/>
                  </a:lnTo>
                  <a:lnTo>
                    <a:pt x="481" y="791"/>
                  </a:lnTo>
                  <a:lnTo>
                    <a:pt x="481" y="770"/>
                  </a:lnTo>
                  <a:lnTo>
                    <a:pt x="479" y="749"/>
                  </a:lnTo>
                  <a:lnTo>
                    <a:pt x="477" y="728"/>
                  </a:lnTo>
                  <a:lnTo>
                    <a:pt x="475" y="705"/>
                  </a:lnTo>
                  <a:lnTo>
                    <a:pt x="475" y="685"/>
                  </a:lnTo>
                  <a:lnTo>
                    <a:pt x="474" y="662"/>
                  </a:lnTo>
                  <a:lnTo>
                    <a:pt x="474" y="641"/>
                  </a:lnTo>
                  <a:lnTo>
                    <a:pt x="472" y="618"/>
                  </a:lnTo>
                  <a:lnTo>
                    <a:pt x="472" y="595"/>
                  </a:lnTo>
                  <a:lnTo>
                    <a:pt x="470" y="574"/>
                  </a:lnTo>
                  <a:lnTo>
                    <a:pt x="470" y="552"/>
                  </a:lnTo>
                  <a:lnTo>
                    <a:pt x="470" y="531"/>
                  </a:lnTo>
                  <a:lnTo>
                    <a:pt x="468" y="508"/>
                  </a:lnTo>
                  <a:lnTo>
                    <a:pt x="468" y="487"/>
                  </a:lnTo>
                  <a:lnTo>
                    <a:pt x="468" y="466"/>
                  </a:lnTo>
                  <a:lnTo>
                    <a:pt x="468" y="445"/>
                  </a:lnTo>
                  <a:lnTo>
                    <a:pt x="466" y="424"/>
                  </a:lnTo>
                  <a:lnTo>
                    <a:pt x="466" y="405"/>
                  </a:lnTo>
                  <a:lnTo>
                    <a:pt x="466" y="386"/>
                  </a:lnTo>
                  <a:lnTo>
                    <a:pt x="464" y="367"/>
                  </a:lnTo>
                  <a:lnTo>
                    <a:pt x="464" y="350"/>
                  </a:lnTo>
                  <a:lnTo>
                    <a:pt x="462" y="331"/>
                  </a:lnTo>
                  <a:lnTo>
                    <a:pt x="462" y="316"/>
                  </a:lnTo>
                  <a:lnTo>
                    <a:pt x="460" y="299"/>
                  </a:lnTo>
                  <a:lnTo>
                    <a:pt x="460" y="283"/>
                  </a:lnTo>
                  <a:lnTo>
                    <a:pt x="458" y="268"/>
                  </a:lnTo>
                  <a:lnTo>
                    <a:pt x="458" y="255"/>
                  </a:lnTo>
                  <a:lnTo>
                    <a:pt x="456" y="240"/>
                  </a:lnTo>
                  <a:lnTo>
                    <a:pt x="455" y="228"/>
                  </a:lnTo>
                  <a:lnTo>
                    <a:pt x="453" y="217"/>
                  </a:lnTo>
                  <a:lnTo>
                    <a:pt x="453" y="207"/>
                  </a:lnTo>
                  <a:lnTo>
                    <a:pt x="451" y="198"/>
                  </a:lnTo>
                  <a:lnTo>
                    <a:pt x="449" y="190"/>
                  </a:lnTo>
                  <a:lnTo>
                    <a:pt x="447" y="183"/>
                  </a:lnTo>
                  <a:lnTo>
                    <a:pt x="445" y="177"/>
                  </a:lnTo>
                  <a:lnTo>
                    <a:pt x="441" y="169"/>
                  </a:lnTo>
                  <a:lnTo>
                    <a:pt x="436" y="168"/>
                  </a:lnTo>
                  <a:lnTo>
                    <a:pt x="430" y="169"/>
                  </a:lnTo>
                  <a:lnTo>
                    <a:pt x="424" y="173"/>
                  </a:lnTo>
                  <a:lnTo>
                    <a:pt x="422" y="175"/>
                  </a:lnTo>
                  <a:lnTo>
                    <a:pt x="420" y="181"/>
                  </a:lnTo>
                  <a:lnTo>
                    <a:pt x="418" y="187"/>
                  </a:lnTo>
                  <a:lnTo>
                    <a:pt x="417" y="192"/>
                  </a:lnTo>
                  <a:lnTo>
                    <a:pt x="413" y="198"/>
                  </a:lnTo>
                  <a:lnTo>
                    <a:pt x="411" y="207"/>
                  </a:lnTo>
                  <a:lnTo>
                    <a:pt x="409" y="215"/>
                  </a:lnTo>
                  <a:lnTo>
                    <a:pt x="407" y="225"/>
                  </a:lnTo>
                  <a:lnTo>
                    <a:pt x="405" y="232"/>
                  </a:lnTo>
                  <a:lnTo>
                    <a:pt x="403" y="244"/>
                  </a:lnTo>
                  <a:lnTo>
                    <a:pt x="403" y="253"/>
                  </a:lnTo>
                  <a:lnTo>
                    <a:pt x="401" y="264"/>
                  </a:lnTo>
                  <a:lnTo>
                    <a:pt x="399" y="276"/>
                  </a:lnTo>
                  <a:lnTo>
                    <a:pt x="398" y="287"/>
                  </a:lnTo>
                  <a:lnTo>
                    <a:pt x="396" y="299"/>
                  </a:lnTo>
                  <a:lnTo>
                    <a:pt x="396" y="312"/>
                  </a:lnTo>
                  <a:lnTo>
                    <a:pt x="392" y="325"/>
                  </a:lnTo>
                  <a:lnTo>
                    <a:pt x="392" y="339"/>
                  </a:lnTo>
                  <a:lnTo>
                    <a:pt x="390" y="352"/>
                  </a:lnTo>
                  <a:lnTo>
                    <a:pt x="388" y="367"/>
                  </a:lnTo>
                  <a:lnTo>
                    <a:pt x="386" y="380"/>
                  </a:lnTo>
                  <a:lnTo>
                    <a:pt x="384" y="394"/>
                  </a:lnTo>
                  <a:lnTo>
                    <a:pt x="382" y="409"/>
                  </a:lnTo>
                  <a:lnTo>
                    <a:pt x="382" y="424"/>
                  </a:lnTo>
                  <a:lnTo>
                    <a:pt x="380" y="439"/>
                  </a:lnTo>
                  <a:lnTo>
                    <a:pt x="380" y="455"/>
                  </a:lnTo>
                  <a:lnTo>
                    <a:pt x="379" y="468"/>
                  </a:lnTo>
                  <a:lnTo>
                    <a:pt x="377" y="485"/>
                  </a:lnTo>
                  <a:lnTo>
                    <a:pt x="375" y="498"/>
                  </a:lnTo>
                  <a:lnTo>
                    <a:pt x="373" y="513"/>
                  </a:lnTo>
                  <a:lnTo>
                    <a:pt x="371" y="527"/>
                  </a:lnTo>
                  <a:lnTo>
                    <a:pt x="369" y="542"/>
                  </a:lnTo>
                  <a:lnTo>
                    <a:pt x="367" y="557"/>
                  </a:lnTo>
                  <a:lnTo>
                    <a:pt x="365" y="572"/>
                  </a:lnTo>
                  <a:lnTo>
                    <a:pt x="363" y="586"/>
                  </a:lnTo>
                  <a:lnTo>
                    <a:pt x="361" y="601"/>
                  </a:lnTo>
                  <a:lnTo>
                    <a:pt x="358" y="614"/>
                  </a:lnTo>
                  <a:lnTo>
                    <a:pt x="358" y="628"/>
                  </a:lnTo>
                  <a:lnTo>
                    <a:pt x="354" y="641"/>
                  </a:lnTo>
                  <a:lnTo>
                    <a:pt x="352" y="654"/>
                  </a:lnTo>
                  <a:lnTo>
                    <a:pt x="350" y="666"/>
                  </a:lnTo>
                  <a:lnTo>
                    <a:pt x="348" y="679"/>
                  </a:lnTo>
                  <a:lnTo>
                    <a:pt x="344" y="690"/>
                  </a:lnTo>
                  <a:lnTo>
                    <a:pt x="342" y="704"/>
                  </a:lnTo>
                  <a:lnTo>
                    <a:pt x="339" y="713"/>
                  </a:lnTo>
                  <a:lnTo>
                    <a:pt x="337" y="724"/>
                  </a:lnTo>
                  <a:lnTo>
                    <a:pt x="333" y="734"/>
                  </a:lnTo>
                  <a:lnTo>
                    <a:pt x="331" y="743"/>
                  </a:lnTo>
                  <a:lnTo>
                    <a:pt x="327" y="753"/>
                  </a:lnTo>
                  <a:lnTo>
                    <a:pt x="323" y="761"/>
                  </a:lnTo>
                  <a:lnTo>
                    <a:pt x="320" y="768"/>
                  </a:lnTo>
                  <a:lnTo>
                    <a:pt x="316" y="776"/>
                  </a:lnTo>
                  <a:lnTo>
                    <a:pt x="312" y="782"/>
                  </a:lnTo>
                  <a:lnTo>
                    <a:pt x="308" y="787"/>
                  </a:lnTo>
                  <a:lnTo>
                    <a:pt x="304" y="793"/>
                  </a:lnTo>
                  <a:lnTo>
                    <a:pt x="301" y="797"/>
                  </a:lnTo>
                  <a:lnTo>
                    <a:pt x="291" y="801"/>
                  </a:lnTo>
                  <a:lnTo>
                    <a:pt x="282" y="804"/>
                  </a:lnTo>
                  <a:lnTo>
                    <a:pt x="276" y="802"/>
                  </a:lnTo>
                  <a:lnTo>
                    <a:pt x="272" y="802"/>
                  </a:lnTo>
                  <a:lnTo>
                    <a:pt x="266" y="801"/>
                  </a:lnTo>
                  <a:lnTo>
                    <a:pt x="263" y="797"/>
                  </a:lnTo>
                  <a:lnTo>
                    <a:pt x="253" y="791"/>
                  </a:lnTo>
                  <a:lnTo>
                    <a:pt x="247" y="783"/>
                  </a:lnTo>
                  <a:lnTo>
                    <a:pt x="244" y="778"/>
                  </a:lnTo>
                  <a:lnTo>
                    <a:pt x="242" y="772"/>
                  </a:lnTo>
                  <a:lnTo>
                    <a:pt x="238" y="766"/>
                  </a:lnTo>
                  <a:lnTo>
                    <a:pt x="236" y="759"/>
                  </a:lnTo>
                  <a:lnTo>
                    <a:pt x="234" y="753"/>
                  </a:lnTo>
                  <a:lnTo>
                    <a:pt x="230" y="745"/>
                  </a:lnTo>
                  <a:lnTo>
                    <a:pt x="228" y="736"/>
                  </a:lnTo>
                  <a:lnTo>
                    <a:pt x="228" y="730"/>
                  </a:lnTo>
                  <a:lnTo>
                    <a:pt x="226" y="721"/>
                  </a:lnTo>
                  <a:lnTo>
                    <a:pt x="225" y="711"/>
                  </a:lnTo>
                  <a:lnTo>
                    <a:pt x="223" y="702"/>
                  </a:lnTo>
                  <a:lnTo>
                    <a:pt x="221" y="692"/>
                  </a:lnTo>
                  <a:lnTo>
                    <a:pt x="219" y="683"/>
                  </a:lnTo>
                  <a:lnTo>
                    <a:pt x="219" y="673"/>
                  </a:lnTo>
                  <a:lnTo>
                    <a:pt x="217" y="664"/>
                  </a:lnTo>
                  <a:lnTo>
                    <a:pt x="217" y="654"/>
                  </a:lnTo>
                  <a:lnTo>
                    <a:pt x="217" y="643"/>
                  </a:lnTo>
                  <a:lnTo>
                    <a:pt x="215" y="631"/>
                  </a:lnTo>
                  <a:lnTo>
                    <a:pt x="215" y="620"/>
                  </a:lnTo>
                  <a:lnTo>
                    <a:pt x="215" y="610"/>
                  </a:lnTo>
                  <a:lnTo>
                    <a:pt x="213" y="599"/>
                  </a:lnTo>
                  <a:lnTo>
                    <a:pt x="213" y="590"/>
                  </a:lnTo>
                  <a:lnTo>
                    <a:pt x="213" y="578"/>
                  </a:lnTo>
                  <a:lnTo>
                    <a:pt x="213" y="569"/>
                  </a:lnTo>
                  <a:lnTo>
                    <a:pt x="213" y="555"/>
                  </a:lnTo>
                  <a:lnTo>
                    <a:pt x="213" y="546"/>
                  </a:lnTo>
                  <a:lnTo>
                    <a:pt x="211" y="534"/>
                  </a:lnTo>
                  <a:lnTo>
                    <a:pt x="211" y="523"/>
                  </a:lnTo>
                  <a:lnTo>
                    <a:pt x="211" y="512"/>
                  </a:lnTo>
                  <a:lnTo>
                    <a:pt x="211" y="502"/>
                  </a:lnTo>
                  <a:lnTo>
                    <a:pt x="211" y="491"/>
                  </a:lnTo>
                  <a:lnTo>
                    <a:pt x="211" y="481"/>
                  </a:lnTo>
                  <a:lnTo>
                    <a:pt x="209" y="470"/>
                  </a:lnTo>
                  <a:lnTo>
                    <a:pt x="209" y="460"/>
                  </a:lnTo>
                  <a:lnTo>
                    <a:pt x="209" y="451"/>
                  </a:lnTo>
                  <a:lnTo>
                    <a:pt x="209" y="441"/>
                  </a:lnTo>
                  <a:lnTo>
                    <a:pt x="209" y="432"/>
                  </a:lnTo>
                  <a:lnTo>
                    <a:pt x="209" y="422"/>
                  </a:lnTo>
                  <a:lnTo>
                    <a:pt x="207" y="415"/>
                  </a:lnTo>
                  <a:lnTo>
                    <a:pt x="207" y="407"/>
                  </a:lnTo>
                  <a:lnTo>
                    <a:pt x="207" y="398"/>
                  </a:lnTo>
                  <a:lnTo>
                    <a:pt x="207" y="390"/>
                  </a:lnTo>
                  <a:lnTo>
                    <a:pt x="206" y="382"/>
                  </a:lnTo>
                  <a:lnTo>
                    <a:pt x="206" y="377"/>
                  </a:lnTo>
                  <a:lnTo>
                    <a:pt x="204" y="369"/>
                  </a:lnTo>
                  <a:lnTo>
                    <a:pt x="202" y="363"/>
                  </a:lnTo>
                  <a:lnTo>
                    <a:pt x="202" y="358"/>
                  </a:lnTo>
                  <a:lnTo>
                    <a:pt x="200" y="354"/>
                  </a:lnTo>
                  <a:lnTo>
                    <a:pt x="196" y="344"/>
                  </a:lnTo>
                  <a:lnTo>
                    <a:pt x="192" y="339"/>
                  </a:lnTo>
                  <a:lnTo>
                    <a:pt x="188" y="335"/>
                  </a:lnTo>
                  <a:lnTo>
                    <a:pt x="185" y="335"/>
                  </a:lnTo>
                  <a:lnTo>
                    <a:pt x="177" y="335"/>
                  </a:lnTo>
                  <a:lnTo>
                    <a:pt x="171" y="337"/>
                  </a:lnTo>
                  <a:lnTo>
                    <a:pt x="168" y="342"/>
                  </a:lnTo>
                  <a:lnTo>
                    <a:pt x="162" y="348"/>
                  </a:lnTo>
                  <a:lnTo>
                    <a:pt x="158" y="356"/>
                  </a:lnTo>
                  <a:lnTo>
                    <a:pt x="154" y="363"/>
                  </a:lnTo>
                  <a:lnTo>
                    <a:pt x="152" y="369"/>
                  </a:lnTo>
                  <a:lnTo>
                    <a:pt x="150" y="373"/>
                  </a:lnTo>
                  <a:lnTo>
                    <a:pt x="149" y="379"/>
                  </a:lnTo>
                  <a:lnTo>
                    <a:pt x="149" y="386"/>
                  </a:lnTo>
                  <a:lnTo>
                    <a:pt x="145" y="392"/>
                  </a:lnTo>
                  <a:lnTo>
                    <a:pt x="145" y="398"/>
                  </a:lnTo>
                  <a:lnTo>
                    <a:pt x="141" y="403"/>
                  </a:lnTo>
                  <a:lnTo>
                    <a:pt x="141" y="411"/>
                  </a:lnTo>
                  <a:lnTo>
                    <a:pt x="139" y="417"/>
                  </a:lnTo>
                  <a:lnTo>
                    <a:pt x="139" y="424"/>
                  </a:lnTo>
                  <a:lnTo>
                    <a:pt x="137" y="430"/>
                  </a:lnTo>
                  <a:lnTo>
                    <a:pt x="135" y="439"/>
                  </a:lnTo>
                  <a:lnTo>
                    <a:pt x="133" y="445"/>
                  </a:lnTo>
                  <a:lnTo>
                    <a:pt x="133" y="453"/>
                  </a:lnTo>
                  <a:lnTo>
                    <a:pt x="131" y="460"/>
                  </a:lnTo>
                  <a:lnTo>
                    <a:pt x="130" y="468"/>
                  </a:lnTo>
                  <a:lnTo>
                    <a:pt x="128" y="475"/>
                  </a:lnTo>
                  <a:lnTo>
                    <a:pt x="128" y="485"/>
                  </a:lnTo>
                  <a:lnTo>
                    <a:pt x="126" y="493"/>
                  </a:lnTo>
                  <a:lnTo>
                    <a:pt x="124" y="500"/>
                  </a:lnTo>
                  <a:lnTo>
                    <a:pt x="122" y="508"/>
                  </a:lnTo>
                  <a:lnTo>
                    <a:pt x="122" y="515"/>
                  </a:lnTo>
                  <a:lnTo>
                    <a:pt x="120" y="523"/>
                  </a:lnTo>
                  <a:lnTo>
                    <a:pt x="118" y="531"/>
                  </a:lnTo>
                  <a:lnTo>
                    <a:pt x="116" y="538"/>
                  </a:lnTo>
                  <a:lnTo>
                    <a:pt x="114" y="546"/>
                  </a:lnTo>
                  <a:lnTo>
                    <a:pt x="112" y="552"/>
                  </a:lnTo>
                  <a:lnTo>
                    <a:pt x="112" y="561"/>
                  </a:lnTo>
                  <a:lnTo>
                    <a:pt x="109" y="567"/>
                  </a:lnTo>
                  <a:lnTo>
                    <a:pt x="109" y="574"/>
                  </a:lnTo>
                  <a:lnTo>
                    <a:pt x="105" y="582"/>
                  </a:lnTo>
                  <a:lnTo>
                    <a:pt x="105" y="590"/>
                  </a:lnTo>
                  <a:lnTo>
                    <a:pt x="101" y="595"/>
                  </a:lnTo>
                  <a:lnTo>
                    <a:pt x="101" y="601"/>
                  </a:lnTo>
                  <a:lnTo>
                    <a:pt x="97" y="609"/>
                  </a:lnTo>
                  <a:lnTo>
                    <a:pt x="97" y="614"/>
                  </a:lnTo>
                  <a:lnTo>
                    <a:pt x="95" y="620"/>
                  </a:lnTo>
                  <a:lnTo>
                    <a:pt x="93" y="624"/>
                  </a:lnTo>
                  <a:lnTo>
                    <a:pt x="90" y="629"/>
                  </a:lnTo>
                  <a:lnTo>
                    <a:pt x="88" y="635"/>
                  </a:lnTo>
                  <a:lnTo>
                    <a:pt x="84" y="643"/>
                  </a:lnTo>
                  <a:lnTo>
                    <a:pt x="80" y="652"/>
                  </a:lnTo>
                  <a:lnTo>
                    <a:pt x="74" y="658"/>
                  </a:lnTo>
                  <a:lnTo>
                    <a:pt x="69" y="662"/>
                  </a:lnTo>
                  <a:lnTo>
                    <a:pt x="63" y="664"/>
                  </a:lnTo>
                  <a:lnTo>
                    <a:pt x="57" y="666"/>
                  </a:lnTo>
                  <a:lnTo>
                    <a:pt x="50" y="666"/>
                  </a:lnTo>
                  <a:lnTo>
                    <a:pt x="44" y="664"/>
                  </a:lnTo>
                  <a:lnTo>
                    <a:pt x="38" y="662"/>
                  </a:lnTo>
                  <a:lnTo>
                    <a:pt x="33" y="658"/>
                  </a:lnTo>
                  <a:lnTo>
                    <a:pt x="29" y="652"/>
                  </a:lnTo>
                  <a:lnTo>
                    <a:pt x="25" y="648"/>
                  </a:lnTo>
                  <a:lnTo>
                    <a:pt x="21" y="643"/>
                  </a:lnTo>
                  <a:lnTo>
                    <a:pt x="17" y="637"/>
                  </a:lnTo>
                  <a:lnTo>
                    <a:pt x="14" y="629"/>
                  </a:lnTo>
                  <a:lnTo>
                    <a:pt x="12" y="624"/>
                  </a:lnTo>
                  <a:lnTo>
                    <a:pt x="10" y="616"/>
                  </a:lnTo>
                  <a:lnTo>
                    <a:pt x="8" y="609"/>
                  </a:lnTo>
                  <a:lnTo>
                    <a:pt x="6" y="599"/>
                  </a:lnTo>
                  <a:lnTo>
                    <a:pt x="4" y="591"/>
                  </a:lnTo>
                  <a:lnTo>
                    <a:pt x="4" y="584"/>
                  </a:lnTo>
                  <a:lnTo>
                    <a:pt x="4" y="576"/>
                  </a:lnTo>
                  <a:lnTo>
                    <a:pt x="2" y="567"/>
                  </a:lnTo>
                  <a:lnTo>
                    <a:pt x="0" y="559"/>
                  </a:lnTo>
                  <a:lnTo>
                    <a:pt x="0" y="552"/>
                  </a:lnTo>
                  <a:lnTo>
                    <a:pt x="0" y="542"/>
                  </a:lnTo>
                  <a:lnTo>
                    <a:pt x="0" y="534"/>
                  </a:lnTo>
                  <a:lnTo>
                    <a:pt x="0" y="527"/>
                  </a:lnTo>
                  <a:lnTo>
                    <a:pt x="0" y="519"/>
                  </a:lnTo>
                  <a:lnTo>
                    <a:pt x="2" y="513"/>
                  </a:lnTo>
                  <a:lnTo>
                    <a:pt x="2" y="508"/>
                  </a:lnTo>
                  <a:lnTo>
                    <a:pt x="2" y="502"/>
                  </a:lnTo>
                  <a:lnTo>
                    <a:pt x="2" y="496"/>
                  </a:lnTo>
                  <a:lnTo>
                    <a:pt x="2" y="493"/>
                  </a:lnTo>
                  <a:lnTo>
                    <a:pt x="2" y="487"/>
                  </a:lnTo>
                  <a:lnTo>
                    <a:pt x="4" y="487"/>
                  </a:lnTo>
                  <a:lnTo>
                    <a:pt x="4" y="487"/>
                  </a:lnTo>
                  <a:close/>
                </a:path>
              </a:pathLst>
            </a:custGeom>
            <a:solidFill>
              <a:srgbClr val="00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54" name="Freeform 154"/>
            <p:cNvSpPr>
              <a:spLocks/>
            </p:cNvSpPr>
            <p:nvPr/>
          </p:nvSpPr>
          <p:spPr bwMode="auto">
            <a:xfrm>
              <a:off x="3286116" y="1500174"/>
              <a:ext cx="908050" cy="1069975"/>
            </a:xfrm>
            <a:custGeom>
              <a:avLst/>
              <a:gdLst/>
              <a:ahLst/>
              <a:cxnLst>
                <a:cxn ang="0">
                  <a:pos x="20" y="616"/>
                </a:cxn>
                <a:cxn ang="0">
                  <a:pos x="70" y="477"/>
                </a:cxn>
                <a:cxn ang="0">
                  <a:pos x="129" y="291"/>
                </a:cxn>
                <a:cxn ang="0">
                  <a:pos x="186" y="350"/>
                </a:cxn>
                <a:cxn ang="0">
                  <a:pos x="201" y="654"/>
                </a:cxn>
                <a:cxn ang="0">
                  <a:pos x="252" y="758"/>
                </a:cxn>
                <a:cxn ang="0">
                  <a:pos x="306" y="582"/>
                </a:cxn>
                <a:cxn ang="0">
                  <a:pos x="353" y="198"/>
                </a:cxn>
                <a:cxn ang="0">
                  <a:pos x="404" y="122"/>
                </a:cxn>
                <a:cxn ang="0">
                  <a:pos x="446" y="308"/>
                </a:cxn>
                <a:cxn ang="0">
                  <a:pos x="467" y="796"/>
                </a:cxn>
                <a:cxn ang="0">
                  <a:pos x="518" y="1049"/>
                </a:cxn>
                <a:cxn ang="0">
                  <a:pos x="587" y="1004"/>
                </a:cxn>
                <a:cxn ang="0">
                  <a:pos x="648" y="534"/>
                </a:cxn>
                <a:cxn ang="0">
                  <a:pos x="688" y="84"/>
                </a:cxn>
                <a:cxn ang="0">
                  <a:pos x="739" y="65"/>
                </a:cxn>
                <a:cxn ang="0">
                  <a:pos x="748" y="661"/>
                </a:cxn>
                <a:cxn ang="0">
                  <a:pos x="769" y="1234"/>
                </a:cxn>
                <a:cxn ang="0">
                  <a:pos x="813" y="1348"/>
                </a:cxn>
                <a:cxn ang="0">
                  <a:pos x="857" y="1291"/>
                </a:cxn>
                <a:cxn ang="0">
                  <a:pos x="910" y="730"/>
                </a:cxn>
                <a:cxn ang="0">
                  <a:pos x="927" y="236"/>
                </a:cxn>
                <a:cxn ang="0">
                  <a:pos x="957" y="175"/>
                </a:cxn>
                <a:cxn ang="0">
                  <a:pos x="975" y="466"/>
                </a:cxn>
                <a:cxn ang="0">
                  <a:pos x="1003" y="920"/>
                </a:cxn>
                <a:cxn ang="0">
                  <a:pos x="1047" y="1051"/>
                </a:cxn>
                <a:cxn ang="0">
                  <a:pos x="1102" y="986"/>
                </a:cxn>
                <a:cxn ang="0">
                  <a:pos x="1130" y="701"/>
                </a:cxn>
                <a:cxn ang="0">
                  <a:pos x="1127" y="669"/>
                </a:cxn>
                <a:cxn ang="0">
                  <a:pos x="1098" y="910"/>
                </a:cxn>
                <a:cxn ang="0">
                  <a:pos x="1045" y="1015"/>
                </a:cxn>
                <a:cxn ang="0">
                  <a:pos x="1011" y="716"/>
                </a:cxn>
                <a:cxn ang="0">
                  <a:pos x="978" y="158"/>
                </a:cxn>
                <a:cxn ang="0">
                  <a:pos x="935" y="97"/>
                </a:cxn>
                <a:cxn ang="0">
                  <a:pos x="883" y="585"/>
                </a:cxn>
                <a:cxn ang="0">
                  <a:pos x="855" y="1150"/>
                </a:cxn>
                <a:cxn ang="0">
                  <a:pos x="815" y="1302"/>
                </a:cxn>
                <a:cxn ang="0">
                  <a:pos x="781" y="1173"/>
                </a:cxn>
                <a:cxn ang="0">
                  <a:pos x="779" y="466"/>
                </a:cxn>
                <a:cxn ang="0">
                  <a:pos x="758" y="93"/>
                </a:cxn>
                <a:cxn ang="0">
                  <a:pos x="714" y="0"/>
                </a:cxn>
                <a:cxn ang="0">
                  <a:pos x="657" y="150"/>
                </a:cxn>
                <a:cxn ang="0">
                  <a:pos x="604" y="747"/>
                </a:cxn>
                <a:cxn ang="0">
                  <a:pos x="554" y="1015"/>
                </a:cxn>
                <a:cxn ang="0">
                  <a:pos x="501" y="926"/>
                </a:cxn>
                <a:cxn ang="0">
                  <a:pos x="480" y="342"/>
                </a:cxn>
                <a:cxn ang="0">
                  <a:pos x="427" y="85"/>
                </a:cxn>
                <a:cxn ang="0">
                  <a:pos x="353" y="118"/>
                </a:cxn>
                <a:cxn ang="0">
                  <a:pos x="287" y="502"/>
                </a:cxn>
                <a:cxn ang="0">
                  <a:pos x="252" y="716"/>
                </a:cxn>
                <a:cxn ang="0">
                  <a:pos x="220" y="606"/>
                </a:cxn>
                <a:cxn ang="0">
                  <a:pos x="205" y="312"/>
                </a:cxn>
                <a:cxn ang="0">
                  <a:pos x="133" y="256"/>
                </a:cxn>
                <a:cxn ang="0">
                  <a:pos x="60" y="371"/>
                </a:cxn>
                <a:cxn ang="0">
                  <a:pos x="24" y="572"/>
                </a:cxn>
                <a:cxn ang="0">
                  <a:pos x="0" y="585"/>
                </a:cxn>
              </a:cxnLst>
              <a:rect l="0" t="0" r="r" b="b"/>
              <a:pathLst>
                <a:path w="1144" h="1348">
                  <a:moveTo>
                    <a:pt x="0" y="585"/>
                  </a:moveTo>
                  <a:lnTo>
                    <a:pt x="0" y="610"/>
                  </a:lnTo>
                  <a:lnTo>
                    <a:pt x="9" y="616"/>
                  </a:lnTo>
                  <a:lnTo>
                    <a:pt x="20" y="616"/>
                  </a:lnTo>
                  <a:lnTo>
                    <a:pt x="32" y="610"/>
                  </a:lnTo>
                  <a:lnTo>
                    <a:pt x="47" y="580"/>
                  </a:lnTo>
                  <a:lnTo>
                    <a:pt x="60" y="536"/>
                  </a:lnTo>
                  <a:lnTo>
                    <a:pt x="70" y="477"/>
                  </a:lnTo>
                  <a:lnTo>
                    <a:pt x="83" y="410"/>
                  </a:lnTo>
                  <a:lnTo>
                    <a:pt x="93" y="357"/>
                  </a:lnTo>
                  <a:lnTo>
                    <a:pt x="110" y="315"/>
                  </a:lnTo>
                  <a:lnTo>
                    <a:pt x="129" y="291"/>
                  </a:lnTo>
                  <a:lnTo>
                    <a:pt x="150" y="287"/>
                  </a:lnTo>
                  <a:lnTo>
                    <a:pt x="167" y="295"/>
                  </a:lnTo>
                  <a:lnTo>
                    <a:pt x="180" y="315"/>
                  </a:lnTo>
                  <a:lnTo>
                    <a:pt x="186" y="350"/>
                  </a:lnTo>
                  <a:lnTo>
                    <a:pt x="191" y="390"/>
                  </a:lnTo>
                  <a:lnTo>
                    <a:pt x="193" y="473"/>
                  </a:lnTo>
                  <a:lnTo>
                    <a:pt x="197" y="587"/>
                  </a:lnTo>
                  <a:lnTo>
                    <a:pt x="201" y="654"/>
                  </a:lnTo>
                  <a:lnTo>
                    <a:pt x="209" y="705"/>
                  </a:lnTo>
                  <a:lnTo>
                    <a:pt x="220" y="741"/>
                  </a:lnTo>
                  <a:lnTo>
                    <a:pt x="233" y="758"/>
                  </a:lnTo>
                  <a:lnTo>
                    <a:pt x="252" y="758"/>
                  </a:lnTo>
                  <a:lnTo>
                    <a:pt x="262" y="747"/>
                  </a:lnTo>
                  <a:lnTo>
                    <a:pt x="277" y="716"/>
                  </a:lnTo>
                  <a:lnTo>
                    <a:pt x="292" y="661"/>
                  </a:lnTo>
                  <a:lnTo>
                    <a:pt x="306" y="582"/>
                  </a:lnTo>
                  <a:lnTo>
                    <a:pt x="323" y="448"/>
                  </a:lnTo>
                  <a:lnTo>
                    <a:pt x="336" y="327"/>
                  </a:lnTo>
                  <a:lnTo>
                    <a:pt x="344" y="253"/>
                  </a:lnTo>
                  <a:lnTo>
                    <a:pt x="353" y="198"/>
                  </a:lnTo>
                  <a:lnTo>
                    <a:pt x="368" y="156"/>
                  </a:lnTo>
                  <a:lnTo>
                    <a:pt x="378" y="135"/>
                  </a:lnTo>
                  <a:lnTo>
                    <a:pt x="391" y="122"/>
                  </a:lnTo>
                  <a:lnTo>
                    <a:pt x="404" y="122"/>
                  </a:lnTo>
                  <a:lnTo>
                    <a:pt x="416" y="127"/>
                  </a:lnTo>
                  <a:lnTo>
                    <a:pt x="427" y="150"/>
                  </a:lnTo>
                  <a:lnTo>
                    <a:pt x="439" y="211"/>
                  </a:lnTo>
                  <a:lnTo>
                    <a:pt x="446" y="308"/>
                  </a:lnTo>
                  <a:lnTo>
                    <a:pt x="450" y="439"/>
                  </a:lnTo>
                  <a:lnTo>
                    <a:pt x="454" y="578"/>
                  </a:lnTo>
                  <a:lnTo>
                    <a:pt x="461" y="711"/>
                  </a:lnTo>
                  <a:lnTo>
                    <a:pt x="467" y="796"/>
                  </a:lnTo>
                  <a:lnTo>
                    <a:pt x="478" y="910"/>
                  </a:lnTo>
                  <a:lnTo>
                    <a:pt x="496" y="986"/>
                  </a:lnTo>
                  <a:lnTo>
                    <a:pt x="507" y="1024"/>
                  </a:lnTo>
                  <a:lnTo>
                    <a:pt x="518" y="1049"/>
                  </a:lnTo>
                  <a:lnTo>
                    <a:pt x="535" y="1064"/>
                  </a:lnTo>
                  <a:lnTo>
                    <a:pt x="554" y="1061"/>
                  </a:lnTo>
                  <a:lnTo>
                    <a:pt x="568" y="1047"/>
                  </a:lnTo>
                  <a:lnTo>
                    <a:pt x="587" y="1004"/>
                  </a:lnTo>
                  <a:lnTo>
                    <a:pt x="606" y="920"/>
                  </a:lnTo>
                  <a:lnTo>
                    <a:pt x="625" y="796"/>
                  </a:lnTo>
                  <a:lnTo>
                    <a:pt x="638" y="656"/>
                  </a:lnTo>
                  <a:lnTo>
                    <a:pt x="648" y="534"/>
                  </a:lnTo>
                  <a:lnTo>
                    <a:pt x="659" y="390"/>
                  </a:lnTo>
                  <a:lnTo>
                    <a:pt x="669" y="260"/>
                  </a:lnTo>
                  <a:lnTo>
                    <a:pt x="674" y="150"/>
                  </a:lnTo>
                  <a:lnTo>
                    <a:pt x="688" y="84"/>
                  </a:lnTo>
                  <a:lnTo>
                    <a:pt x="701" y="51"/>
                  </a:lnTo>
                  <a:lnTo>
                    <a:pt x="716" y="42"/>
                  </a:lnTo>
                  <a:lnTo>
                    <a:pt x="727" y="49"/>
                  </a:lnTo>
                  <a:lnTo>
                    <a:pt x="739" y="65"/>
                  </a:lnTo>
                  <a:lnTo>
                    <a:pt x="745" y="118"/>
                  </a:lnTo>
                  <a:lnTo>
                    <a:pt x="750" y="256"/>
                  </a:lnTo>
                  <a:lnTo>
                    <a:pt x="752" y="458"/>
                  </a:lnTo>
                  <a:lnTo>
                    <a:pt x="748" y="661"/>
                  </a:lnTo>
                  <a:lnTo>
                    <a:pt x="748" y="787"/>
                  </a:lnTo>
                  <a:lnTo>
                    <a:pt x="752" y="952"/>
                  </a:lnTo>
                  <a:lnTo>
                    <a:pt x="760" y="1142"/>
                  </a:lnTo>
                  <a:lnTo>
                    <a:pt x="769" y="1234"/>
                  </a:lnTo>
                  <a:lnTo>
                    <a:pt x="783" y="1287"/>
                  </a:lnTo>
                  <a:lnTo>
                    <a:pt x="792" y="1317"/>
                  </a:lnTo>
                  <a:lnTo>
                    <a:pt x="802" y="1338"/>
                  </a:lnTo>
                  <a:lnTo>
                    <a:pt x="813" y="1348"/>
                  </a:lnTo>
                  <a:lnTo>
                    <a:pt x="821" y="1348"/>
                  </a:lnTo>
                  <a:lnTo>
                    <a:pt x="832" y="1342"/>
                  </a:lnTo>
                  <a:lnTo>
                    <a:pt x="841" y="1327"/>
                  </a:lnTo>
                  <a:lnTo>
                    <a:pt x="857" y="1291"/>
                  </a:lnTo>
                  <a:lnTo>
                    <a:pt x="874" y="1224"/>
                  </a:lnTo>
                  <a:lnTo>
                    <a:pt x="889" y="1116"/>
                  </a:lnTo>
                  <a:lnTo>
                    <a:pt x="902" y="941"/>
                  </a:lnTo>
                  <a:lnTo>
                    <a:pt x="910" y="730"/>
                  </a:lnTo>
                  <a:lnTo>
                    <a:pt x="912" y="585"/>
                  </a:lnTo>
                  <a:lnTo>
                    <a:pt x="916" y="414"/>
                  </a:lnTo>
                  <a:lnTo>
                    <a:pt x="921" y="306"/>
                  </a:lnTo>
                  <a:lnTo>
                    <a:pt x="927" y="236"/>
                  </a:lnTo>
                  <a:lnTo>
                    <a:pt x="931" y="198"/>
                  </a:lnTo>
                  <a:lnTo>
                    <a:pt x="938" y="175"/>
                  </a:lnTo>
                  <a:lnTo>
                    <a:pt x="948" y="169"/>
                  </a:lnTo>
                  <a:lnTo>
                    <a:pt x="957" y="175"/>
                  </a:lnTo>
                  <a:lnTo>
                    <a:pt x="965" y="192"/>
                  </a:lnTo>
                  <a:lnTo>
                    <a:pt x="967" y="245"/>
                  </a:lnTo>
                  <a:lnTo>
                    <a:pt x="973" y="346"/>
                  </a:lnTo>
                  <a:lnTo>
                    <a:pt x="975" y="466"/>
                  </a:lnTo>
                  <a:lnTo>
                    <a:pt x="978" y="601"/>
                  </a:lnTo>
                  <a:lnTo>
                    <a:pt x="984" y="743"/>
                  </a:lnTo>
                  <a:lnTo>
                    <a:pt x="992" y="832"/>
                  </a:lnTo>
                  <a:lnTo>
                    <a:pt x="1003" y="920"/>
                  </a:lnTo>
                  <a:lnTo>
                    <a:pt x="1011" y="977"/>
                  </a:lnTo>
                  <a:lnTo>
                    <a:pt x="1020" y="1019"/>
                  </a:lnTo>
                  <a:lnTo>
                    <a:pt x="1035" y="1042"/>
                  </a:lnTo>
                  <a:lnTo>
                    <a:pt x="1047" y="1051"/>
                  </a:lnTo>
                  <a:lnTo>
                    <a:pt x="1060" y="1049"/>
                  </a:lnTo>
                  <a:lnTo>
                    <a:pt x="1071" y="1040"/>
                  </a:lnTo>
                  <a:lnTo>
                    <a:pt x="1085" y="1024"/>
                  </a:lnTo>
                  <a:lnTo>
                    <a:pt x="1102" y="986"/>
                  </a:lnTo>
                  <a:lnTo>
                    <a:pt x="1115" y="931"/>
                  </a:lnTo>
                  <a:lnTo>
                    <a:pt x="1123" y="853"/>
                  </a:lnTo>
                  <a:lnTo>
                    <a:pt x="1127" y="768"/>
                  </a:lnTo>
                  <a:lnTo>
                    <a:pt x="1130" y="701"/>
                  </a:lnTo>
                  <a:lnTo>
                    <a:pt x="1138" y="659"/>
                  </a:lnTo>
                  <a:lnTo>
                    <a:pt x="1144" y="640"/>
                  </a:lnTo>
                  <a:lnTo>
                    <a:pt x="1136" y="629"/>
                  </a:lnTo>
                  <a:lnTo>
                    <a:pt x="1127" y="669"/>
                  </a:lnTo>
                  <a:lnTo>
                    <a:pt x="1121" y="726"/>
                  </a:lnTo>
                  <a:lnTo>
                    <a:pt x="1111" y="796"/>
                  </a:lnTo>
                  <a:lnTo>
                    <a:pt x="1106" y="863"/>
                  </a:lnTo>
                  <a:lnTo>
                    <a:pt x="1098" y="910"/>
                  </a:lnTo>
                  <a:lnTo>
                    <a:pt x="1090" y="964"/>
                  </a:lnTo>
                  <a:lnTo>
                    <a:pt x="1077" y="1002"/>
                  </a:lnTo>
                  <a:lnTo>
                    <a:pt x="1062" y="1017"/>
                  </a:lnTo>
                  <a:lnTo>
                    <a:pt x="1045" y="1015"/>
                  </a:lnTo>
                  <a:lnTo>
                    <a:pt x="1035" y="1002"/>
                  </a:lnTo>
                  <a:lnTo>
                    <a:pt x="1022" y="954"/>
                  </a:lnTo>
                  <a:lnTo>
                    <a:pt x="1014" y="861"/>
                  </a:lnTo>
                  <a:lnTo>
                    <a:pt x="1011" y="716"/>
                  </a:lnTo>
                  <a:lnTo>
                    <a:pt x="1009" y="561"/>
                  </a:lnTo>
                  <a:lnTo>
                    <a:pt x="999" y="365"/>
                  </a:lnTo>
                  <a:lnTo>
                    <a:pt x="992" y="241"/>
                  </a:lnTo>
                  <a:lnTo>
                    <a:pt x="978" y="158"/>
                  </a:lnTo>
                  <a:lnTo>
                    <a:pt x="967" y="114"/>
                  </a:lnTo>
                  <a:lnTo>
                    <a:pt x="956" y="93"/>
                  </a:lnTo>
                  <a:lnTo>
                    <a:pt x="948" y="89"/>
                  </a:lnTo>
                  <a:lnTo>
                    <a:pt x="935" y="97"/>
                  </a:lnTo>
                  <a:lnTo>
                    <a:pt x="923" y="127"/>
                  </a:lnTo>
                  <a:lnTo>
                    <a:pt x="906" y="222"/>
                  </a:lnTo>
                  <a:lnTo>
                    <a:pt x="893" y="382"/>
                  </a:lnTo>
                  <a:lnTo>
                    <a:pt x="883" y="585"/>
                  </a:lnTo>
                  <a:lnTo>
                    <a:pt x="876" y="749"/>
                  </a:lnTo>
                  <a:lnTo>
                    <a:pt x="870" y="895"/>
                  </a:lnTo>
                  <a:lnTo>
                    <a:pt x="862" y="1064"/>
                  </a:lnTo>
                  <a:lnTo>
                    <a:pt x="855" y="1150"/>
                  </a:lnTo>
                  <a:lnTo>
                    <a:pt x="845" y="1224"/>
                  </a:lnTo>
                  <a:lnTo>
                    <a:pt x="838" y="1266"/>
                  </a:lnTo>
                  <a:lnTo>
                    <a:pt x="826" y="1291"/>
                  </a:lnTo>
                  <a:lnTo>
                    <a:pt x="815" y="1302"/>
                  </a:lnTo>
                  <a:lnTo>
                    <a:pt x="802" y="1296"/>
                  </a:lnTo>
                  <a:lnTo>
                    <a:pt x="794" y="1281"/>
                  </a:lnTo>
                  <a:lnTo>
                    <a:pt x="786" y="1245"/>
                  </a:lnTo>
                  <a:lnTo>
                    <a:pt x="781" y="1173"/>
                  </a:lnTo>
                  <a:lnTo>
                    <a:pt x="781" y="1049"/>
                  </a:lnTo>
                  <a:lnTo>
                    <a:pt x="779" y="924"/>
                  </a:lnTo>
                  <a:lnTo>
                    <a:pt x="781" y="697"/>
                  </a:lnTo>
                  <a:lnTo>
                    <a:pt x="779" y="466"/>
                  </a:lnTo>
                  <a:lnTo>
                    <a:pt x="779" y="365"/>
                  </a:lnTo>
                  <a:lnTo>
                    <a:pt x="775" y="270"/>
                  </a:lnTo>
                  <a:lnTo>
                    <a:pt x="767" y="163"/>
                  </a:lnTo>
                  <a:lnTo>
                    <a:pt x="758" y="93"/>
                  </a:lnTo>
                  <a:lnTo>
                    <a:pt x="745" y="40"/>
                  </a:lnTo>
                  <a:lnTo>
                    <a:pt x="733" y="11"/>
                  </a:lnTo>
                  <a:lnTo>
                    <a:pt x="724" y="0"/>
                  </a:lnTo>
                  <a:lnTo>
                    <a:pt x="714" y="0"/>
                  </a:lnTo>
                  <a:lnTo>
                    <a:pt x="701" y="4"/>
                  </a:lnTo>
                  <a:lnTo>
                    <a:pt x="688" y="23"/>
                  </a:lnTo>
                  <a:lnTo>
                    <a:pt x="672" y="70"/>
                  </a:lnTo>
                  <a:lnTo>
                    <a:pt x="657" y="150"/>
                  </a:lnTo>
                  <a:lnTo>
                    <a:pt x="642" y="262"/>
                  </a:lnTo>
                  <a:lnTo>
                    <a:pt x="632" y="407"/>
                  </a:lnTo>
                  <a:lnTo>
                    <a:pt x="615" y="616"/>
                  </a:lnTo>
                  <a:lnTo>
                    <a:pt x="604" y="747"/>
                  </a:lnTo>
                  <a:lnTo>
                    <a:pt x="594" y="869"/>
                  </a:lnTo>
                  <a:lnTo>
                    <a:pt x="583" y="939"/>
                  </a:lnTo>
                  <a:lnTo>
                    <a:pt x="572" y="986"/>
                  </a:lnTo>
                  <a:lnTo>
                    <a:pt x="554" y="1015"/>
                  </a:lnTo>
                  <a:lnTo>
                    <a:pt x="537" y="1019"/>
                  </a:lnTo>
                  <a:lnTo>
                    <a:pt x="524" y="1007"/>
                  </a:lnTo>
                  <a:lnTo>
                    <a:pt x="511" y="981"/>
                  </a:lnTo>
                  <a:lnTo>
                    <a:pt x="501" y="926"/>
                  </a:lnTo>
                  <a:lnTo>
                    <a:pt x="492" y="794"/>
                  </a:lnTo>
                  <a:lnTo>
                    <a:pt x="486" y="616"/>
                  </a:lnTo>
                  <a:lnTo>
                    <a:pt x="484" y="443"/>
                  </a:lnTo>
                  <a:lnTo>
                    <a:pt x="480" y="342"/>
                  </a:lnTo>
                  <a:lnTo>
                    <a:pt x="473" y="256"/>
                  </a:lnTo>
                  <a:lnTo>
                    <a:pt x="459" y="175"/>
                  </a:lnTo>
                  <a:lnTo>
                    <a:pt x="444" y="118"/>
                  </a:lnTo>
                  <a:lnTo>
                    <a:pt x="427" y="85"/>
                  </a:lnTo>
                  <a:lnTo>
                    <a:pt x="408" y="76"/>
                  </a:lnTo>
                  <a:lnTo>
                    <a:pt x="391" y="78"/>
                  </a:lnTo>
                  <a:lnTo>
                    <a:pt x="372" y="89"/>
                  </a:lnTo>
                  <a:lnTo>
                    <a:pt x="353" y="118"/>
                  </a:lnTo>
                  <a:lnTo>
                    <a:pt x="336" y="163"/>
                  </a:lnTo>
                  <a:lnTo>
                    <a:pt x="317" y="247"/>
                  </a:lnTo>
                  <a:lnTo>
                    <a:pt x="302" y="361"/>
                  </a:lnTo>
                  <a:lnTo>
                    <a:pt x="287" y="502"/>
                  </a:lnTo>
                  <a:lnTo>
                    <a:pt x="279" y="610"/>
                  </a:lnTo>
                  <a:lnTo>
                    <a:pt x="271" y="663"/>
                  </a:lnTo>
                  <a:lnTo>
                    <a:pt x="262" y="703"/>
                  </a:lnTo>
                  <a:lnTo>
                    <a:pt x="252" y="716"/>
                  </a:lnTo>
                  <a:lnTo>
                    <a:pt x="237" y="718"/>
                  </a:lnTo>
                  <a:lnTo>
                    <a:pt x="229" y="705"/>
                  </a:lnTo>
                  <a:lnTo>
                    <a:pt x="222" y="677"/>
                  </a:lnTo>
                  <a:lnTo>
                    <a:pt x="220" y="606"/>
                  </a:lnTo>
                  <a:lnTo>
                    <a:pt x="222" y="525"/>
                  </a:lnTo>
                  <a:lnTo>
                    <a:pt x="222" y="443"/>
                  </a:lnTo>
                  <a:lnTo>
                    <a:pt x="214" y="359"/>
                  </a:lnTo>
                  <a:lnTo>
                    <a:pt x="205" y="312"/>
                  </a:lnTo>
                  <a:lnTo>
                    <a:pt x="191" y="283"/>
                  </a:lnTo>
                  <a:lnTo>
                    <a:pt x="180" y="266"/>
                  </a:lnTo>
                  <a:lnTo>
                    <a:pt x="157" y="255"/>
                  </a:lnTo>
                  <a:lnTo>
                    <a:pt x="133" y="256"/>
                  </a:lnTo>
                  <a:lnTo>
                    <a:pt x="112" y="262"/>
                  </a:lnTo>
                  <a:lnTo>
                    <a:pt x="91" y="287"/>
                  </a:lnTo>
                  <a:lnTo>
                    <a:pt x="74" y="315"/>
                  </a:lnTo>
                  <a:lnTo>
                    <a:pt x="60" y="371"/>
                  </a:lnTo>
                  <a:lnTo>
                    <a:pt x="47" y="439"/>
                  </a:lnTo>
                  <a:lnTo>
                    <a:pt x="41" y="504"/>
                  </a:lnTo>
                  <a:lnTo>
                    <a:pt x="34" y="551"/>
                  </a:lnTo>
                  <a:lnTo>
                    <a:pt x="24" y="572"/>
                  </a:lnTo>
                  <a:lnTo>
                    <a:pt x="15" y="580"/>
                  </a:lnTo>
                  <a:lnTo>
                    <a:pt x="7" y="585"/>
                  </a:lnTo>
                  <a:lnTo>
                    <a:pt x="0" y="585"/>
                  </a:lnTo>
                  <a:lnTo>
                    <a:pt x="0" y="58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3007766" y="2655904"/>
            <a:ext cx="2372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 smtClean="0"/>
              <a:t>At GS:</a:t>
            </a:r>
            <a:endParaRPr lang="en-US" sz="1600" dirty="0"/>
          </a:p>
          <a:p>
            <a:pPr algn="l"/>
            <a:r>
              <a:rPr lang="en-US" sz="1600" dirty="0" smtClean="0"/>
              <a:t>Demodulation (De-mod</a:t>
            </a:r>
            <a:r>
              <a:rPr lang="en-US" sz="1600" dirty="0"/>
              <a:t>)</a:t>
            </a:r>
            <a:endParaRPr lang="en-US" sz="1600" dirty="0" smtClean="0"/>
          </a:p>
        </p:txBody>
      </p:sp>
      <p:cxnSp>
        <p:nvCxnSpPr>
          <p:cNvPr id="57" name="Straight Arrow Connector 56"/>
          <p:cNvCxnSpPr>
            <a:stCxn id="2053" idx="2"/>
            <a:endCxn id="2055" idx="0"/>
          </p:cNvCxnSpPr>
          <p:nvPr/>
        </p:nvCxnSpPr>
        <p:spPr>
          <a:xfrm flipH="1">
            <a:off x="2340227" y="3661981"/>
            <a:ext cx="2" cy="412938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22842" y="3654697"/>
            <a:ext cx="1428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AX.25 frames</a:t>
            </a:r>
            <a:endParaRPr lang="en-US" sz="1600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342" y="4074920"/>
            <a:ext cx="909769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2749556" y="4244265"/>
            <a:ext cx="3111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 smtClean="0"/>
              <a:t>“De-framing” software (De-</a:t>
            </a:r>
            <a:r>
              <a:rPr lang="en-US" sz="1600" dirty="0" err="1" smtClean="0"/>
              <a:t>fram</a:t>
            </a:r>
            <a:r>
              <a:rPr lang="en-US" sz="1600" dirty="0" smtClean="0"/>
              <a:t>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2355098" y="4779894"/>
            <a:ext cx="1" cy="436404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630" y="5253455"/>
            <a:ext cx="909769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2922280" y="5265163"/>
            <a:ext cx="34724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 smtClean="0"/>
              <a:t>“De-packetizing” software (De-pack)</a:t>
            </a:r>
          </a:p>
          <a:p>
            <a:pPr algn="l"/>
            <a:r>
              <a:rPr lang="en-US" sz="1600" dirty="0" smtClean="0"/>
              <a:t>(done in MCS/Satellite </a:t>
            </a:r>
          </a:p>
          <a:p>
            <a:pPr algn="l"/>
            <a:r>
              <a:rPr lang="en-US" sz="1600" dirty="0" smtClean="0"/>
              <a:t>Control Software - SCS)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4039652" y="3839363"/>
            <a:ext cx="2039470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634192" y="4832978"/>
            <a:ext cx="1085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X packets</a:t>
            </a:r>
            <a:endParaRPr lang="en-US" sz="1600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224" y="5783681"/>
            <a:ext cx="1088628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2039161" y="6332462"/>
            <a:ext cx="5694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DATA: HK, raw science data, etc… located in SCS Database</a:t>
            </a:r>
            <a:endParaRPr lang="en-US" sz="1600" dirty="0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837837" y="5029082"/>
            <a:ext cx="3168194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2039161" y="5783680"/>
            <a:ext cx="163467" cy="202406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2293853" y="5961481"/>
            <a:ext cx="455703" cy="35263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itle 5"/>
          <p:cNvSpPr txBox="1">
            <a:spLocks/>
          </p:cNvSpPr>
          <p:nvPr/>
        </p:nvSpPr>
        <p:spPr bwMode="auto">
          <a:xfrm>
            <a:off x="2293853" y="231785"/>
            <a:ext cx="7177172" cy="982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7391" tIns="37391" rIns="37391" bIns="37391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+mj-lt"/>
                <a:ea typeface="+mj-ea"/>
                <a:cs typeface="+mj-cs"/>
                <a:sym typeface="Helvetica Neue Light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Helvetica Neue Light" pitchFamily="-112" charset="0"/>
                <a:ea typeface="ヒラギノ角ゴ Pro W3" pitchFamily="-112" charset="-128"/>
                <a:cs typeface="ヒラギノ角ゴ Pro W3" pitchFamily="-112" charset="-128"/>
                <a:sym typeface="Helvetica Neue Light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Helvetica Neue Light" pitchFamily="-112" charset="0"/>
                <a:ea typeface="ヒラギノ角ゴ Pro W3" pitchFamily="-112" charset="-128"/>
                <a:cs typeface="ヒラギノ角ゴ Pro W3" pitchFamily="-112" charset="-128"/>
                <a:sym typeface="Helvetica Neue Light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Helvetica Neue Light" pitchFamily="-112" charset="0"/>
                <a:ea typeface="ヒラギノ角ゴ Pro W3" pitchFamily="-112" charset="-128"/>
                <a:cs typeface="ヒラギノ角ゴ Pro W3" pitchFamily="-112" charset="-128"/>
                <a:sym typeface="Helvetica Neue Light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Helvetica Neue Light" pitchFamily="-112" charset="0"/>
                <a:ea typeface="ヒラギノ角ゴ Pro W3" pitchFamily="-112" charset="-128"/>
                <a:cs typeface="ヒラギノ角ゴ Pro W3" pitchFamily="-112" charset="-128"/>
                <a:sym typeface="Helvetica Neue Light" charset="0"/>
              </a:defRPr>
            </a:lvl5pPr>
            <a:lvl6pPr marL="336554" algn="l" rtl="0" fontAlgn="base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Helvetica Neue Light" pitchFamily="-112" charset="0"/>
                <a:ea typeface="ヒラギノ角ゴ Pro W3" pitchFamily="-112" charset="-128"/>
                <a:cs typeface="ヒラギノ角ゴ Pro W3" pitchFamily="-112" charset="-128"/>
                <a:sym typeface="Helvetica Neue Light" pitchFamily="-112" charset="0"/>
              </a:defRPr>
            </a:lvl6pPr>
            <a:lvl7pPr marL="673107" algn="l" rtl="0" fontAlgn="base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Helvetica Neue Light" pitchFamily="-112" charset="0"/>
                <a:ea typeface="ヒラギノ角ゴ Pro W3" pitchFamily="-112" charset="-128"/>
                <a:cs typeface="ヒラギノ角ゴ Pro W3" pitchFamily="-112" charset="-128"/>
                <a:sym typeface="Helvetica Neue Light" pitchFamily="-112" charset="0"/>
              </a:defRPr>
            </a:lvl7pPr>
            <a:lvl8pPr marL="1009661" algn="l" rtl="0" fontAlgn="base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Helvetica Neue Light" pitchFamily="-112" charset="0"/>
                <a:ea typeface="ヒラギノ角ゴ Pro W3" pitchFamily="-112" charset="-128"/>
                <a:cs typeface="ヒラギノ角ゴ Pro W3" pitchFamily="-112" charset="-128"/>
                <a:sym typeface="Helvetica Neue Light" pitchFamily="-112" charset="0"/>
              </a:defRPr>
            </a:lvl8pPr>
            <a:lvl9pPr marL="1346213" algn="l" rtl="0" fontAlgn="base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Helvetica Neue Light" pitchFamily="-112" charset="0"/>
                <a:ea typeface="ヒラギノ角ゴ Pro W3" pitchFamily="-112" charset="-128"/>
                <a:cs typeface="ヒラギノ角ゴ Pro W3" pitchFamily="-112" charset="-128"/>
                <a:sym typeface="Helvetica Neue Light" pitchFamily="-112" charset="0"/>
              </a:defRPr>
            </a:lvl9pPr>
          </a:lstStyle>
          <a:p>
            <a:r>
              <a:rPr lang="en-US" dirty="0" smtClean="0"/>
              <a:t>Downlink data</a:t>
            </a:r>
          </a:p>
          <a:p>
            <a:r>
              <a:rPr lang="en-US" dirty="0" smtClean="0"/>
              <a:t>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8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0049" y="643997"/>
            <a:ext cx="8915400" cy="645458"/>
          </a:xfrm>
        </p:spPr>
        <p:txBody>
          <a:bodyPr>
            <a:normAutofit/>
          </a:bodyPr>
          <a:lstStyle/>
          <a:p>
            <a:r>
              <a:rPr lang="en-US" dirty="0" smtClean="0"/>
              <a:t>Protocols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5840" y="1623951"/>
            <a:ext cx="9437034" cy="4748274"/>
          </a:xfrm>
        </p:spPr>
        <p:txBody>
          <a:bodyPr>
            <a:normAutofit/>
          </a:bodyPr>
          <a:lstStyle/>
          <a:p>
            <a:r>
              <a:rPr lang="en-US" dirty="0" smtClean="0"/>
              <a:t>AX-25 frames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SwissCube</a:t>
            </a:r>
            <a:r>
              <a:rPr lang="en-US" dirty="0" smtClean="0"/>
              <a:t> tailored ECSS-PUS - packets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Telemetry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5D55DC-4A18-4638-A39B-86A6A661D55E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1187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813" y="4119139"/>
            <a:ext cx="7302125" cy="172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79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569" y="2053031"/>
            <a:ext cx="7790656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7473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Architecture 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176" y="6117710"/>
            <a:ext cx="777346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991" y="5186752"/>
            <a:ext cx="2372143" cy="752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74780" y="595773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VKI Server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7676497" y="6298300"/>
            <a:ext cx="1950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DPAC at BUSOC</a:t>
            </a:r>
            <a:endParaRPr lang="en-US" sz="1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10" y="2145633"/>
            <a:ext cx="1322631" cy="1146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133" y="386339"/>
            <a:ext cx="1063208" cy="1221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6">
            <a:lum bright="4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453" y="3589329"/>
            <a:ext cx="634615" cy="49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6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166" y="3991727"/>
            <a:ext cx="665902" cy="518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588" y="2221515"/>
            <a:ext cx="887413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342" y="2201461"/>
            <a:ext cx="892621" cy="925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999" y="2265843"/>
            <a:ext cx="829880" cy="779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2469" y="3212966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De-mod X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718516" y="3568454"/>
            <a:ext cx="991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</a:t>
            </a:r>
            <a:r>
              <a:rPr lang="en-US" sz="1400" dirty="0" err="1" smtClean="0"/>
              <a:t>fram</a:t>
            </a:r>
            <a:r>
              <a:rPr lang="en-US" sz="1400" dirty="0" smtClean="0"/>
              <a:t> X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725567" y="4066180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De-pack X</a:t>
            </a:r>
            <a:endParaRPr lang="en-US" sz="1400" dirty="0"/>
          </a:p>
        </p:txBody>
      </p:sp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53" y="5244212"/>
            <a:ext cx="1088628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509107" y="5938914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Sat Control X</a:t>
            </a:r>
            <a:endParaRPr lang="en-US" sz="1400" dirty="0"/>
          </a:p>
        </p:txBody>
      </p:sp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6">
            <a:lum bright="4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678" y="3161072"/>
            <a:ext cx="634615" cy="49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6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391" y="3563470"/>
            <a:ext cx="665902" cy="518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503631" y="3140197"/>
            <a:ext cx="1003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</a:t>
            </a:r>
            <a:r>
              <a:rPr lang="en-US" sz="1400" dirty="0" err="1" smtClean="0"/>
              <a:t>fram</a:t>
            </a:r>
            <a:r>
              <a:rPr lang="en-US" sz="1400" dirty="0" smtClean="0"/>
              <a:t> A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2521697" y="3637923"/>
            <a:ext cx="10115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De-pack A</a:t>
            </a:r>
            <a:endParaRPr lang="en-US" sz="1400" dirty="0"/>
          </a:p>
        </p:txBody>
      </p:sp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6">
            <a:lum bright="4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738" y="3148018"/>
            <a:ext cx="634615" cy="49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6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451" y="3550416"/>
            <a:ext cx="665902" cy="518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3610801" y="3127143"/>
            <a:ext cx="991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</a:t>
            </a:r>
            <a:r>
              <a:rPr lang="en-US" sz="1400" dirty="0" err="1" smtClean="0"/>
              <a:t>fram</a:t>
            </a:r>
            <a:r>
              <a:rPr lang="en-US" sz="1400" dirty="0" smtClean="0"/>
              <a:t> X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3617853" y="3624868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De-pack X</a:t>
            </a:r>
            <a:endParaRPr lang="en-US" sz="1400" dirty="0"/>
          </a:p>
        </p:txBody>
      </p:sp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6">
            <a:lum bright="4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6024" y="3181947"/>
            <a:ext cx="634615" cy="49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6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4738" y="3584345"/>
            <a:ext cx="665902" cy="518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8482088" y="3161072"/>
            <a:ext cx="991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</a:t>
            </a:r>
            <a:r>
              <a:rPr lang="en-US" sz="1400" dirty="0" err="1" smtClean="0"/>
              <a:t>fram</a:t>
            </a:r>
            <a:r>
              <a:rPr lang="en-US" sz="1400" dirty="0" smtClean="0"/>
              <a:t> X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8489139" y="3658798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De-pack X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358321" y="2131150"/>
            <a:ext cx="1802176" cy="247032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714324" y="2675994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De-mod X</a:t>
            </a:r>
            <a:endParaRPr lang="en-US" sz="1400" dirty="0"/>
          </a:p>
        </p:txBody>
      </p:sp>
      <p:sp>
        <p:nvSpPr>
          <p:cNvPr id="40" name="Rectangle 39"/>
          <p:cNvSpPr/>
          <p:nvPr/>
        </p:nvSpPr>
        <p:spPr>
          <a:xfrm>
            <a:off x="2475095" y="2131149"/>
            <a:ext cx="2224609" cy="197143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5174170" y="3121502"/>
            <a:ext cx="1028679" cy="941510"/>
            <a:chOff x="4776154" y="3121502"/>
            <a:chExt cx="949549" cy="941510"/>
          </a:xfrm>
        </p:grpSpPr>
        <p:pic>
          <p:nvPicPr>
            <p:cNvPr id="42" name="Picture 7"/>
            <p:cNvPicPr>
              <a:picLocks noChangeAspect="1" noChangeArrowheads="1"/>
            </p:cNvPicPr>
            <p:nvPr/>
          </p:nvPicPr>
          <p:blipFill>
            <a:blip r:embed="rId6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5689" y="3544776"/>
              <a:ext cx="614679" cy="518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3" name="Group 12"/>
            <p:cNvGrpSpPr/>
            <p:nvPr/>
          </p:nvGrpSpPr>
          <p:grpSpPr>
            <a:xfrm>
              <a:off x="4776154" y="3121502"/>
              <a:ext cx="949549" cy="825530"/>
              <a:chOff x="4776154" y="3121502"/>
              <a:chExt cx="949549" cy="825530"/>
            </a:xfrm>
          </p:grpSpPr>
          <p:pic>
            <p:nvPicPr>
              <p:cNvPr id="41" name="Picture 7"/>
              <p:cNvPicPr>
                <a:picLocks noChangeAspect="1" noChangeArrowheads="1"/>
              </p:cNvPicPr>
              <p:nvPr/>
            </p:nvPicPr>
            <p:blipFill>
              <a:blip r:embed="rId6">
                <a:lum bright="40000" contrast="2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4570" y="3142377"/>
                <a:ext cx="585798" cy="493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3" name="TextBox 42"/>
              <p:cNvSpPr txBox="1"/>
              <p:nvPr/>
            </p:nvSpPr>
            <p:spPr>
              <a:xfrm>
                <a:off x="4799296" y="3121502"/>
                <a:ext cx="9264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De-</a:t>
                </a:r>
                <a:r>
                  <a:rPr lang="en-US" sz="1400" dirty="0" err="1" smtClean="0"/>
                  <a:t>fram</a:t>
                </a:r>
                <a:r>
                  <a:rPr lang="en-US" sz="1400" dirty="0" smtClean="0"/>
                  <a:t> A</a:t>
                </a:r>
                <a:endParaRPr lang="en-US" sz="14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776154" y="3639255"/>
                <a:ext cx="9337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De-pack A</a:t>
                </a:r>
                <a:endParaRPr lang="en-US" sz="1400" dirty="0"/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5217466" y="2501696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De-mod X</a:t>
            </a:r>
            <a:endParaRPr lang="en-US" sz="14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6164640" y="3122413"/>
            <a:ext cx="1030141" cy="941510"/>
            <a:chOff x="4768391" y="3121502"/>
            <a:chExt cx="950900" cy="941510"/>
          </a:xfrm>
        </p:grpSpPr>
        <p:pic>
          <p:nvPicPr>
            <p:cNvPr id="53" name="Picture 7"/>
            <p:cNvPicPr>
              <a:picLocks noChangeAspect="1" noChangeArrowheads="1"/>
            </p:cNvPicPr>
            <p:nvPr/>
          </p:nvPicPr>
          <p:blipFill>
            <a:blip r:embed="rId6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5689" y="3544776"/>
              <a:ext cx="614679" cy="518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54" name="Group 53"/>
            <p:cNvGrpSpPr/>
            <p:nvPr/>
          </p:nvGrpSpPr>
          <p:grpSpPr>
            <a:xfrm>
              <a:off x="4768391" y="3121502"/>
              <a:ext cx="950900" cy="825530"/>
              <a:chOff x="4768391" y="3121502"/>
              <a:chExt cx="950900" cy="825530"/>
            </a:xfrm>
          </p:grpSpPr>
          <p:pic>
            <p:nvPicPr>
              <p:cNvPr id="55" name="Picture 7"/>
              <p:cNvPicPr>
                <a:picLocks noChangeAspect="1" noChangeArrowheads="1"/>
              </p:cNvPicPr>
              <p:nvPr/>
            </p:nvPicPr>
            <p:blipFill>
              <a:blip r:embed="rId6">
                <a:lum bright="40000" contrast="2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4570" y="3142377"/>
                <a:ext cx="585798" cy="493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6" name="TextBox 55"/>
              <p:cNvSpPr txBox="1"/>
              <p:nvPr/>
            </p:nvSpPr>
            <p:spPr>
              <a:xfrm>
                <a:off x="4799296" y="3121502"/>
                <a:ext cx="9199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De-</a:t>
                </a:r>
                <a:r>
                  <a:rPr lang="en-US" sz="1400" dirty="0" err="1" smtClean="0"/>
                  <a:t>fram</a:t>
                </a:r>
                <a:r>
                  <a:rPr lang="en-US" sz="1400" dirty="0" smtClean="0"/>
                  <a:t> B</a:t>
                </a:r>
                <a:endParaRPr lang="en-US" sz="1400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768391" y="3639255"/>
                <a:ext cx="9428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De-pack B</a:t>
                </a:r>
                <a:endParaRPr lang="en-US" sz="1400" dirty="0"/>
              </a:p>
            </p:txBody>
          </p:sp>
        </p:grpSp>
      </p:grpSp>
      <p:grpSp>
        <p:nvGrpSpPr>
          <p:cNvPr id="58" name="Group 57"/>
          <p:cNvGrpSpPr/>
          <p:nvPr/>
        </p:nvGrpSpPr>
        <p:grpSpPr>
          <a:xfrm>
            <a:off x="7150902" y="3124348"/>
            <a:ext cx="1041727" cy="941510"/>
            <a:chOff x="4763151" y="3121502"/>
            <a:chExt cx="961594" cy="941510"/>
          </a:xfrm>
        </p:grpSpPr>
        <p:pic>
          <p:nvPicPr>
            <p:cNvPr id="59" name="Picture 7"/>
            <p:cNvPicPr>
              <a:picLocks noChangeAspect="1" noChangeArrowheads="1"/>
            </p:cNvPicPr>
            <p:nvPr/>
          </p:nvPicPr>
          <p:blipFill>
            <a:blip r:embed="rId6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5689" y="3544776"/>
              <a:ext cx="614679" cy="518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0" name="Group 59"/>
            <p:cNvGrpSpPr/>
            <p:nvPr/>
          </p:nvGrpSpPr>
          <p:grpSpPr>
            <a:xfrm>
              <a:off x="4763151" y="3121502"/>
              <a:ext cx="961594" cy="825530"/>
              <a:chOff x="4763151" y="3121502"/>
              <a:chExt cx="961594" cy="825530"/>
            </a:xfrm>
          </p:grpSpPr>
          <p:pic>
            <p:nvPicPr>
              <p:cNvPr id="61" name="Picture 7"/>
              <p:cNvPicPr>
                <a:picLocks noChangeAspect="1" noChangeArrowheads="1"/>
              </p:cNvPicPr>
              <p:nvPr/>
            </p:nvPicPr>
            <p:blipFill>
              <a:blip r:embed="rId6">
                <a:lum bright="40000" contrast="2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4570" y="3142377"/>
                <a:ext cx="585798" cy="493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2" name="TextBox 61"/>
              <p:cNvSpPr txBox="1"/>
              <p:nvPr/>
            </p:nvSpPr>
            <p:spPr>
              <a:xfrm>
                <a:off x="4792241" y="3121502"/>
                <a:ext cx="9325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De-</a:t>
                </a:r>
                <a:r>
                  <a:rPr lang="en-US" sz="1400" dirty="0" err="1" smtClean="0"/>
                  <a:t>fram</a:t>
                </a:r>
                <a:r>
                  <a:rPr lang="en-US" sz="1400" dirty="0" smtClean="0"/>
                  <a:t> C</a:t>
                </a:r>
                <a:endParaRPr lang="en-US" sz="14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763151" y="3639255"/>
                <a:ext cx="9517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De-pack C</a:t>
                </a:r>
                <a:endParaRPr lang="en-US" sz="1400" dirty="0"/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5812543" y="4096923"/>
            <a:ext cx="862813" cy="633733"/>
            <a:chOff x="4768390" y="3121502"/>
            <a:chExt cx="1214448" cy="941510"/>
          </a:xfrm>
        </p:grpSpPr>
        <p:pic>
          <p:nvPicPr>
            <p:cNvPr id="65" name="Picture 7"/>
            <p:cNvPicPr>
              <a:picLocks noChangeAspect="1" noChangeArrowheads="1"/>
            </p:cNvPicPr>
            <p:nvPr/>
          </p:nvPicPr>
          <p:blipFill>
            <a:blip r:embed="rId6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5689" y="3544776"/>
              <a:ext cx="614679" cy="518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6" name="Group 65"/>
            <p:cNvGrpSpPr/>
            <p:nvPr/>
          </p:nvGrpSpPr>
          <p:grpSpPr>
            <a:xfrm>
              <a:off x="4768390" y="3121502"/>
              <a:ext cx="1214448" cy="906416"/>
              <a:chOff x="4768390" y="3121502"/>
              <a:chExt cx="1214448" cy="906416"/>
            </a:xfrm>
          </p:grpSpPr>
          <p:pic>
            <p:nvPicPr>
              <p:cNvPr id="67" name="Picture 7"/>
              <p:cNvPicPr>
                <a:picLocks noChangeAspect="1" noChangeArrowheads="1"/>
              </p:cNvPicPr>
              <p:nvPr/>
            </p:nvPicPr>
            <p:blipFill>
              <a:blip r:embed="rId6">
                <a:lum bright="40000" contrast="2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4570" y="3142377"/>
                <a:ext cx="585798" cy="493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8" name="TextBox 67"/>
              <p:cNvSpPr txBox="1"/>
              <p:nvPr/>
            </p:nvSpPr>
            <p:spPr>
              <a:xfrm>
                <a:off x="4799296" y="3121502"/>
                <a:ext cx="1183542" cy="388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De-</a:t>
                </a:r>
                <a:r>
                  <a:rPr lang="en-US" sz="1100" dirty="0" err="1" smtClean="0"/>
                  <a:t>fram</a:t>
                </a:r>
                <a:r>
                  <a:rPr lang="en-US" sz="1100" dirty="0" smtClean="0"/>
                  <a:t> D</a:t>
                </a:r>
                <a:endParaRPr lang="en-US" sz="11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4768390" y="3639255"/>
                <a:ext cx="1198547" cy="388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De-pack D</a:t>
                </a:r>
                <a:endParaRPr lang="en-US" sz="1100" dirty="0"/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6794037" y="4083216"/>
            <a:ext cx="988034" cy="633733"/>
            <a:chOff x="4741973" y="3121502"/>
            <a:chExt cx="1390702" cy="941510"/>
          </a:xfrm>
        </p:grpSpPr>
        <p:pic>
          <p:nvPicPr>
            <p:cNvPr id="71" name="Picture 7"/>
            <p:cNvPicPr>
              <a:picLocks noChangeAspect="1" noChangeArrowheads="1"/>
            </p:cNvPicPr>
            <p:nvPr/>
          </p:nvPicPr>
          <p:blipFill>
            <a:blip r:embed="rId6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5689" y="3544776"/>
              <a:ext cx="614679" cy="518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2" name="Group 71"/>
            <p:cNvGrpSpPr/>
            <p:nvPr/>
          </p:nvGrpSpPr>
          <p:grpSpPr>
            <a:xfrm>
              <a:off x="4741973" y="3121502"/>
              <a:ext cx="1390702" cy="906416"/>
              <a:chOff x="4741973" y="3121502"/>
              <a:chExt cx="1390702" cy="906416"/>
            </a:xfrm>
          </p:grpSpPr>
          <p:pic>
            <p:nvPicPr>
              <p:cNvPr id="73" name="Picture 7"/>
              <p:cNvPicPr>
                <a:picLocks noChangeAspect="1" noChangeArrowheads="1"/>
              </p:cNvPicPr>
              <p:nvPr/>
            </p:nvPicPr>
            <p:blipFill>
              <a:blip r:embed="rId6">
                <a:lum bright="40000" contrast="2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4570" y="3142377"/>
                <a:ext cx="585798" cy="493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4" name="TextBox 73"/>
              <p:cNvSpPr txBox="1"/>
              <p:nvPr/>
            </p:nvSpPr>
            <p:spPr>
              <a:xfrm>
                <a:off x="4771675" y="3121502"/>
                <a:ext cx="1361000" cy="388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De-</a:t>
                </a:r>
                <a:r>
                  <a:rPr lang="en-US" sz="1100" dirty="0" err="1" smtClean="0"/>
                  <a:t>fram</a:t>
                </a:r>
                <a:r>
                  <a:rPr lang="en-US" sz="1100" dirty="0" smtClean="0"/>
                  <a:t> E…</a:t>
                </a:r>
                <a:endParaRPr lang="en-US" sz="1100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4741973" y="3639255"/>
                <a:ext cx="1385819" cy="388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De-pack E…</a:t>
                </a:r>
                <a:endParaRPr lang="en-US" sz="1100" dirty="0"/>
              </a:p>
            </p:txBody>
          </p:sp>
        </p:grpSp>
      </p:grpSp>
      <p:sp>
        <p:nvSpPr>
          <p:cNvPr id="76" name="Rectangle 75"/>
          <p:cNvSpPr/>
          <p:nvPr/>
        </p:nvSpPr>
        <p:spPr>
          <a:xfrm>
            <a:off x="5152021" y="2132571"/>
            <a:ext cx="3038105" cy="2598084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8390966" y="2124742"/>
            <a:ext cx="1235336" cy="208927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>
            <a:stCxn id="6" idx="2"/>
          </p:cNvCxnSpPr>
          <p:nvPr/>
        </p:nvCxnSpPr>
        <p:spPr>
          <a:xfrm>
            <a:off x="1259408" y="4601470"/>
            <a:ext cx="2635330" cy="820384"/>
          </a:xfrm>
          <a:prstGeom prst="straightConnector1">
            <a:avLst/>
          </a:prstGeom>
          <a:ln w="3175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7701">
            <a:off x="1540444" y="1561383"/>
            <a:ext cx="339047" cy="538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94065">
            <a:off x="3037681" y="1475527"/>
            <a:ext cx="312966" cy="710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60259">
            <a:off x="4703621" y="908016"/>
            <a:ext cx="312966" cy="1696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968225">
            <a:off x="7328450" y="531969"/>
            <a:ext cx="312966" cy="2311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5" name="Straight Arrow Connector 84"/>
          <p:cNvCxnSpPr>
            <a:stCxn id="6" idx="2"/>
            <a:endCxn id="20" idx="0"/>
          </p:cNvCxnSpPr>
          <p:nvPr/>
        </p:nvCxnSpPr>
        <p:spPr>
          <a:xfrm>
            <a:off x="1259408" y="4601471"/>
            <a:ext cx="13059" cy="642741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40" idx="2"/>
          </p:cNvCxnSpPr>
          <p:nvPr/>
        </p:nvCxnSpPr>
        <p:spPr>
          <a:xfrm>
            <a:off x="3587400" y="4102582"/>
            <a:ext cx="782895" cy="1007301"/>
          </a:xfrm>
          <a:prstGeom prst="straightConnector1">
            <a:avLst/>
          </a:prstGeom>
          <a:ln w="3175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76" idx="2"/>
          </p:cNvCxnSpPr>
          <p:nvPr/>
        </p:nvCxnSpPr>
        <p:spPr>
          <a:xfrm flipH="1">
            <a:off x="6320422" y="4730655"/>
            <a:ext cx="350651" cy="456096"/>
          </a:xfrm>
          <a:prstGeom prst="straightConnector1">
            <a:avLst/>
          </a:prstGeom>
          <a:ln w="3175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6633296" y="4277192"/>
            <a:ext cx="2573457" cy="1285909"/>
          </a:xfrm>
          <a:prstGeom prst="straightConnector1">
            <a:avLst/>
          </a:prstGeom>
          <a:ln w="3175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3074" idx="1"/>
          </p:cNvCxnSpPr>
          <p:nvPr/>
        </p:nvCxnSpPr>
        <p:spPr>
          <a:xfrm>
            <a:off x="6225243" y="6053836"/>
            <a:ext cx="684933" cy="419474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1892141" y="5937780"/>
            <a:ext cx="4804311" cy="729852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0455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Architecture 2 (S3)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176" y="6117710"/>
            <a:ext cx="777346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991" y="4751312"/>
            <a:ext cx="2372143" cy="752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74780" y="552229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VKI Server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7676497" y="6298300"/>
            <a:ext cx="1950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DPAC at BUSOC</a:t>
            </a:r>
            <a:endParaRPr lang="en-US" sz="1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10" y="2145633"/>
            <a:ext cx="1322631" cy="1146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133" y="386339"/>
            <a:ext cx="1063208" cy="1221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588" y="2221515"/>
            <a:ext cx="887413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342" y="2201461"/>
            <a:ext cx="892621" cy="925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999" y="2265843"/>
            <a:ext cx="829880" cy="779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2469" y="3212966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De-mod X</a:t>
            </a:r>
            <a:endParaRPr lang="en-US" sz="1400" dirty="0"/>
          </a:p>
        </p:txBody>
      </p:sp>
      <p:grpSp>
        <p:nvGrpSpPr>
          <p:cNvPr id="3" name="Group 2"/>
          <p:cNvGrpSpPr/>
          <p:nvPr/>
        </p:nvGrpSpPr>
        <p:grpSpPr>
          <a:xfrm>
            <a:off x="766900" y="4407775"/>
            <a:ext cx="1028485" cy="995941"/>
            <a:chOff x="663245" y="3589328"/>
            <a:chExt cx="949371" cy="995941"/>
          </a:xfrm>
        </p:grpSpPr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9">
              <a:lum bright="40000" contras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5341" y="3589328"/>
              <a:ext cx="585798" cy="493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7"/>
            <p:cNvPicPr>
              <a:picLocks noChangeAspect="1" noChangeArrowheads="1"/>
            </p:cNvPicPr>
            <p:nvPr/>
          </p:nvPicPr>
          <p:blipFill>
            <a:blip r:embed="rId9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6460" y="4067033"/>
              <a:ext cx="614679" cy="518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663245" y="3643759"/>
              <a:ext cx="9151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De-</a:t>
              </a:r>
              <a:r>
                <a:rPr lang="en-US" sz="1400" dirty="0" err="1" smtClean="0"/>
                <a:t>fram</a:t>
              </a:r>
              <a:r>
                <a:rPr lang="en-US" sz="1400" dirty="0" smtClean="0"/>
                <a:t> X</a:t>
              </a:r>
              <a:endParaRPr lang="en-US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9754" y="4066179"/>
              <a:ext cx="9428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De-pack X</a:t>
              </a:r>
              <a:endParaRPr lang="en-US" sz="1400" dirty="0"/>
            </a:p>
          </p:txBody>
        </p:sp>
      </p:grpSp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53" y="5244212"/>
            <a:ext cx="1088628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509107" y="5938914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Sat Control X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358321" y="2131150"/>
            <a:ext cx="1802176" cy="143232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714324" y="2675994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De-mod X</a:t>
            </a:r>
            <a:endParaRPr lang="en-US" sz="1400" dirty="0"/>
          </a:p>
        </p:txBody>
      </p:sp>
      <p:sp>
        <p:nvSpPr>
          <p:cNvPr id="40" name="Rectangle 39"/>
          <p:cNvSpPr/>
          <p:nvPr/>
        </p:nvSpPr>
        <p:spPr>
          <a:xfrm>
            <a:off x="2475095" y="2131150"/>
            <a:ext cx="2224609" cy="108181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217466" y="2501696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De-mod X</a:t>
            </a:r>
            <a:endParaRPr lang="en-US" sz="1400" dirty="0"/>
          </a:p>
        </p:txBody>
      </p:sp>
      <p:sp>
        <p:nvSpPr>
          <p:cNvPr id="76" name="Rectangle 75"/>
          <p:cNvSpPr/>
          <p:nvPr/>
        </p:nvSpPr>
        <p:spPr>
          <a:xfrm>
            <a:off x="5152021" y="2132571"/>
            <a:ext cx="3038105" cy="1080394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8390966" y="2124742"/>
            <a:ext cx="1235336" cy="10882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2160497" y="5192402"/>
            <a:ext cx="1734242" cy="229452"/>
          </a:xfrm>
          <a:prstGeom prst="straightConnector1">
            <a:avLst/>
          </a:prstGeom>
          <a:ln w="3175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7701">
            <a:off x="1540444" y="1561383"/>
            <a:ext cx="339047" cy="538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94065">
            <a:off x="3037681" y="1475527"/>
            <a:ext cx="312966" cy="710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60259">
            <a:off x="4703621" y="908016"/>
            <a:ext cx="312966" cy="1696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968225">
            <a:off x="7328450" y="531969"/>
            <a:ext cx="312966" cy="2311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5" name="Straight Arrow Connector 84"/>
          <p:cNvCxnSpPr/>
          <p:nvPr/>
        </p:nvCxnSpPr>
        <p:spPr>
          <a:xfrm>
            <a:off x="1278137" y="3634451"/>
            <a:ext cx="13059" cy="642741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1568450" y="3291839"/>
            <a:ext cx="1605287" cy="985352"/>
          </a:xfrm>
          <a:prstGeom prst="straightConnector1">
            <a:avLst/>
          </a:prstGeom>
          <a:ln w="3175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1816780" y="3291839"/>
            <a:ext cx="3406282" cy="1115935"/>
          </a:xfrm>
          <a:prstGeom prst="straightConnector1">
            <a:avLst/>
          </a:prstGeom>
          <a:ln w="3175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2002100" y="3291839"/>
            <a:ext cx="6480681" cy="1324254"/>
          </a:xfrm>
          <a:prstGeom prst="straightConnector1">
            <a:avLst/>
          </a:prstGeom>
          <a:ln w="3175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3074" idx="1"/>
          </p:cNvCxnSpPr>
          <p:nvPr/>
        </p:nvCxnSpPr>
        <p:spPr>
          <a:xfrm>
            <a:off x="6202846" y="5706956"/>
            <a:ext cx="707331" cy="766354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1892141" y="5937780"/>
            <a:ext cx="4804311" cy="729852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8533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3: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34975" y="1499426"/>
            <a:ext cx="9036050" cy="4962334"/>
          </a:xfrm>
        </p:spPr>
        <p:txBody>
          <a:bodyPr/>
          <a:lstStyle/>
          <a:p>
            <a:r>
              <a:rPr lang="en-US" dirty="0" smtClean="0"/>
              <a:t>Insert a specific header field in AX.25 that specifies if data is QB50 science or not</a:t>
            </a:r>
          </a:p>
          <a:p>
            <a:pPr lvl="1"/>
            <a:r>
              <a:rPr lang="en-US" dirty="0" smtClean="0"/>
              <a:t>Frames that are QB50 would be sent directly to VKI server</a:t>
            </a:r>
          </a:p>
          <a:p>
            <a:pPr lvl="1"/>
            <a:r>
              <a:rPr lang="en-US" dirty="0" smtClean="0"/>
              <a:t>All frames/packets sent anyway to </a:t>
            </a:r>
            <a:r>
              <a:rPr lang="en-US" dirty="0" err="1" smtClean="0"/>
              <a:t>CubeSat</a:t>
            </a:r>
            <a:r>
              <a:rPr lang="en-US" dirty="0" smtClean="0"/>
              <a:t> teams</a:t>
            </a:r>
          </a:p>
          <a:p>
            <a:pPr lvl="1"/>
            <a:r>
              <a:rPr lang="en-US" dirty="0" smtClean="0"/>
              <a:t>Need to check implications of this changes to AX.25 protocol (current SW will not comply with it)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Need for a pre-defined QB50 packet format that is imposed on all teams</a:t>
            </a:r>
          </a:p>
          <a:p>
            <a:pPr lvl="1"/>
            <a:r>
              <a:rPr lang="en-US" dirty="0" smtClean="0"/>
              <a:t>Packet format could follow ECSS-PUS - Science Service</a:t>
            </a:r>
          </a:p>
          <a:p>
            <a:pPr lvl="1"/>
            <a:r>
              <a:rPr lang="en-US" dirty="0" err="1" smtClean="0"/>
              <a:t>CubeSat</a:t>
            </a:r>
            <a:r>
              <a:rPr lang="en-US" dirty="0" smtClean="0"/>
              <a:t> teams will need to code themselves this format on-board their OBC/COM</a:t>
            </a:r>
          </a:p>
          <a:p>
            <a:r>
              <a:rPr lang="en-US" dirty="0" smtClean="0"/>
              <a:t>Each </a:t>
            </a:r>
            <a:r>
              <a:rPr lang="en-US" dirty="0" err="1" smtClean="0"/>
              <a:t>CubeSat</a:t>
            </a:r>
            <a:r>
              <a:rPr lang="en-US" dirty="0" smtClean="0"/>
              <a:t> team in charge of the implementation of the </a:t>
            </a:r>
            <a:r>
              <a:rPr lang="en-US" dirty="0" err="1" smtClean="0"/>
              <a:t>CubeSat</a:t>
            </a:r>
            <a:r>
              <a:rPr lang="en-US" dirty="0" smtClean="0"/>
              <a:t> data decoding (at GS, or servers?)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239250" y="6331777"/>
            <a:ext cx="236538" cy="214312"/>
          </a:xfrm>
        </p:spPr>
        <p:txBody>
          <a:bodyPr/>
          <a:lstStyle/>
          <a:p>
            <a:pPr>
              <a:defRPr/>
            </a:pPr>
            <a:fld id="{6029DFA4-04D4-4A05-BBC5-B673C57718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857" y="3101543"/>
            <a:ext cx="7790656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 bwMode="auto">
          <a:xfrm flipH="1" flipV="1">
            <a:off x="4194048" y="4415994"/>
            <a:ext cx="182880" cy="407186"/>
          </a:xfrm>
          <a:prstGeom prst="straightConnector1">
            <a:avLst/>
          </a:prstGeom>
          <a:solidFill>
            <a:srgbClr val="BFBFB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3259474" y="4823180"/>
            <a:ext cx="2234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Insert QB50 field?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79507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Architecture </a:t>
            </a:r>
            <a:r>
              <a:rPr lang="en-US" dirty="0"/>
              <a:t>3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176" y="6117710"/>
            <a:ext cx="777346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991" y="4751312"/>
            <a:ext cx="2372143" cy="752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74780" y="552229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VKI Server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7676497" y="6298300"/>
            <a:ext cx="1950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DPAC at BUSOC</a:t>
            </a:r>
            <a:endParaRPr lang="en-US" sz="1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10" y="2145633"/>
            <a:ext cx="1322631" cy="1146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133" y="386339"/>
            <a:ext cx="1063208" cy="1221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588" y="2221515"/>
            <a:ext cx="887413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342" y="2201461"/>
            <a:ext cx="892621" cy="925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999" y="2265843"/>
            <a:ext cx="829880" cy="779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2469" y="3212966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De-mod X</a:t>
            </a:r>
            <a:endParaRPr lang="en-US" sz="1400" dirty="0"/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9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00" y="4093824"/>
            <a:ext cx="665902" cy="518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-10199" y="4092970"/>
            <a:ext cx="1021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De-pack X</a:t>
            </a:r>
            <a:endParaRPr lang="en-US" sz="1400" dirty="0"/>
          </a:p>
        </p:txBody>
      </p:sp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53" y="5244212"/>
            <a:ext cx="1088628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509107" y="5938914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Sat Control X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75145" y="2131150"/>
            <a:ext cx="2234406" cy="262016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714324" y="2675994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De-mod X</a:t>
            </a:r>
            <a:endParaRPr lang="en-US" sz="1400" dirty="0"/>
          </a:p>
        </p:txBody>
      </p:sp>
      <p:sp>
        <p:nvSpPr>
          <p:cNvPr id="40" name="Rectangle 39"/>
          <p:cNvSpPr/>
          <p:nvPr/>
        </p:nvSpPr>
        <p:spPr>
          <a:xfrm>
            <a:off x="2475095" y="2131149"/>
            <a:ext cx="2385009" cy="211570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217466" y="2501696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De-mod X</a:t>
            </a:r>
            <a:endParaRPr lang="en-US" sz="1400" dirty="0"/>
          </a:p>
        </p:txBody>
      </p:sp>
      <p:sp>
        <p:nvSpPr>
          <p:cNvPr id="76" name="Rectangle 75"/>
          <p:cNvSpPr/>
          <p:nvPr/>
        </p:nvSpPr>
        <p:spPr>
          <a:xfrm>
            <a:off x="5023105" y="2132570"/>
            <a:ext cx="3167022" cy="211428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8390965" y="2124742"/>
            <a:ext cx="1389791" cy="2788634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7701">
            <a:off x="1540444" y="1561383"/>
            <a:ext cx="339047" cy="538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94065">
            <a:off x="3037681" y="1475527"/>
            <a:ext cx="312966" cy="710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60259">
            <a:off x="4703621" y="908016"/>
            <a:ext cx="312966" cy="1696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968225">
            <a:off x="7328450" y="531969"/>
            <a:ext cx="312966" cy="2311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7" name="Straight Arrow Connector 96"/>
          <p:cNvCxnSpPr>
            <a:endCxn id="3074" idx="1"/>
          </p:cNvCxnSpPr>
          <p:nvPr/>
        </p:nvCxnSpPr>
        <p:spPr>
          <a:xfrm>
            <a:off x="6202846" y="5706956"/>
            <a:ext cx="707331" cy="766354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1892141" y="5937780"/>
            <a:ext cx="4804311" cy="729852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7"/>
          <p:cNvPicPr>
            <a:picLocks noChangeAspect="1" noChangeArrowheads="1"/>
          </p:cNvPicPr>
          <p:nvPr/>
        </p:nvPicPr>
        <p:blipFill>
          <a:blip r:embed="rId9">
            <a:lum bright="4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067" y="3139268"/>
            <a:ext cx="634614" cy="49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9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564" y="3616973"/>
            <a:ext cx="665902" cy="518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2597074" y="3193699"/>
            <a:ext cx="2085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</a:t>
            </a:r>
            <a:r>
              <a:rPr lang="en-US" sz="1400" dirty="0" err="1" smtClean="0"/>
              <a:t>fram</a:t>
            </a:r>
            <a:r>
              <a:rPr lang="en-US" sz="1400" dirty="0" smtClean="0"/>
              <a:t> Modified AX.25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2457795" y="3616119"/>
            <a:ext cx="1237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De-pack X,Y</a:t>
            </a:r>
            <a:endParaRPr lang="en-US" sz="1400" dirty="0"/>
          </a:p>
        </p:txBody>
      </p:sp>
      <p:pic>
        <p:nvPicPr>
          <p:cNvPr id="50" name="Picture 7"/>
          <p:cNvPicPr>
            <a:picLocks noChangeAspect="1" noChangeArrowheads="1"/>
          </p:cNvPicPr>
          <p:nvPr/>
        </p:nvPicPr>
        <p:blipFill>
          <a:blip r:embed="rId9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998" y="3609803"/>
            <a:ext cx="665902" cy="518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3552395" y="3608949"/>
            <a:ext cx="1359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De-pack QB50</a:t>
            </a:r>
            <a:endParaRPr lang="en-US" sz="1400" dirty="0"/>
          </a:p>
        </p:txBody>
      </p:sp>
      <p:pic>
        <p:nvPicPr>
          <p:cNvPr id="52" name="Picture 7"/>
          <p:cNvPicPr>
            <a:picLocks noChangeAspect="1" noChangeArrowheads="1"/>
          </p:cNvPicPr>
          <p:nvPr/>
        </p:nvPicPr>
        <p:blipFill>
          <a:blip r:embed="rId9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838" y="4103328"/>
            <a:ext cx="665902" cy="518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1011235" y="4102474"/>
            <a:ext cx="1359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De-pack QB50</a:t>
            </a:r>
            <a:endParaRPr lang="en-US" sz="1400" dirty="0"/>
          </a:p>
        </p:txBody>
      </p:sp>
      <p:pic>
        <p:nvPicPr>
          <p:cNvPr id="54" name="Picture 7"/>
          <p:cNvPicPr>
            <a:picLocks noChangeAspect="1" noChangeArrowheads="1"/>
          </p:cNvPicPr>
          <p:nvPr/>
        </p:nvPicPr>
        <p:blipFill>
          <a:blip r:embed="rId9">
            <a:lum bright="4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972" y="3561687"/>
            <a:ext cx="634614" cy="49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223979" y="3616118"/>
            <a:ext cx="2085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</a:t>
            </a:r>
            <a:r>
              <a:rPr lang="en-US" sz="1400" dirty="0" err="1" smtClean="0"/>
              <a:t>fram</a:t>
            </a:r>
            <a:r>
              <a:rPr lang="en-US" sz="1400" dirty="0" smtClean="0"/>
              <a:t> Modified AX.25</a:t>
            </a:r>
            <a:endParaRPr lang="en-US" sz="1400" dirty="0"/>
          </a:p>
        </p:txBody>
      </p:sp>
      <p:pic>
        <p:nvPicPr>
          <p:cNvPr id="56" name="Picture 7"/>
          <p:cNvPicPr>
            <a:picLocks noChangeAspect="1" noChangeArrowheads="1"/>
          </p:cNvPicPr>
          <p:nvPr/>
        </p:nvPicPr>
        <p:blipFill>
          <a:blip r:embed="rId9">
            <a:lum bright="4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501" y="3137013"/>
            <a:ext cx="634614" cy="49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7"/>
          <p:cNvPicPr>
            <a:picLocks noChangeAspect="1" noChangeArrowheads="1"/>
          </p:cNvPicPr>
          <p:nvPr/>
        </p:nvPicPr>
        <p:blipFill>
          <a:blip r:embed="rId9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118" y="3614718"/>
            <a:ext cx="665902" cy="518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5697508" y="3191444"/>
            <a:ext cx="2085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</a:t>
            </a:r>
            <a:r>
              <a:rPr lang="en-US" sz="1400" dirty="0" err="1" smtClean="0"/>
              <a:t>fram</a:t>
            </a:r>
            <a:r>
              <a:rPr lang="en-US" sz="1400" dirty="0" smtClean="0"/>
              <a:t> Modified AX.25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5109348" y="3613864"/>
            <a:ext cx="1769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De-pack A,B,C,D….</a:t>
            </a:r>
            <a:endParaRPr lang="en-US" sz="1400" dirty="0"/>
          </a:p>
        </p:txBody>
      </p:sp>
      <p:pic>
        <p:nvPicPr>
          <p:cNvPr id="60" name="Picture 7"/>
          <p:cNvPicPr>
            <a:picLocks noChangeAspect="1" noChangeArrowheads="1"/>
          </p:cNvPicPr>
          <p:nvPr/>
        </p:nvPicPr>
        <p:blipFill>
          <a:blip r:embed="rId9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120" y="3607548"/>
            <a:ext cx="665902" cy="518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6823517" y="3606694"/>
            <a:ext cx="1359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De-pack QB50</a:t>
            </a:r>
            <a:endParaRPr lang="en-US" sz="1400" dirty="0"/>
          </a:p>
        </p:txBody>
      </p:sp>
      <p:pic>
        <p:nvPicPr>
          <p:cNvPr id="62" name="Picture 7"/>
          <p:cNvPicPr>
            <a:picLocks noChangeAspect="1" noChangeArrowheads="1"/>
          </p:cNvPicPr>
          <p:nvPr/>
        </p:nvPicPr>
        <p:blipFill>
          <a:blip r:embed="rId9">
            <a:lum bright="4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441" y="3295790"/>
            <a:ext cx="634614" cy="49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7"/>
          <p:cNvPicPr>
            <a:picLocks noChangeAspect="1" noChangeArrowheads="1"/>
          </p:cNvPicPr>
          <p:nvPr/>
        </p:nvPicPr>
        <p:blipFill>
          <a:blip r:embed="rId9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0842" y="4305137"/>
            <a:ext cx="665902" cy="518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8302697" y="3252685"/>
            <a:ext cx="1606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</a:t>
            </a:r>
            <a:r>
              <a:rPr lang="en-US" sz="1400" dirty="0" err="1" smtClean="0"/>
              <a:t>fram</a:t>
            </a:r>
            <a:r>
              <a:rPr lang="en-US" sz="1400" dirty="0" smtClean="0"/>
              <a:t> Modified </a:t>
            </a:r>
          </a:p>
          <a:p>
            <a:r>
              <a:rPr lang="en-US" sz="1400" dirty="0" smtClean="0"/>
              <a:t>AX.25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8487073" y="4304283"/>
            <a:ext cx="1237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De-pack X,Y</a:t>
            </a:r>
            <a:endParaRPr lang="en-US" sz="1400" dirty="0"/>
          </a:p>
        </p:txBody>
      </p:sp>
      <p:pic>
        <p:nvPicPr>
          <p:cNvPr id="66" name="Picture 7"/>
          <p:cNvPicPr>
            <a:picLocks noChangeAspect="1" noChangeArrowheads="1"/>
          </p:cNvPicPr>
          <p:nvPr/>
        </p:nvPicPr>
        <p:blipFill>
          <a:blip r:embed="rId9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1692" y="3790709"/>
            <a:ext cx="665902" cy="518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8421089" y="3789855"/>
            <a:ext cx="1359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De-pack QB50</a:t>
            </a:r>
            <a:endParaRPr lang="en-US" sz="1400" dirty="0"/>
          </a:p>
        </p:txBody>
      </p:sp>
      <p:cxnSp>
        <p:nvCxnSpPr>
          <p:cNvPr id="68" name="Straight Arrow Connector 67"/>
          <p:cNvCxnSpPr>
            <a:stCxn id="52" idx="2"/>
          </p:cNvCxnSpPr>
          <p:nvPr/>
        </p:nvCxnSpPr>
        <p:spPr>
          <a:xfrm>
            <a:off x="1624789" y="4621564"/>
            <a:ext cx="2387140" cy="565187"/>
          </a:xfrm>
          <a:prstGeom prst="straightConnector1">
            <a:avLst/>
          </a:prstGeom>
          <a:ln w="3175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0" idx="2"/>
          </p:cNvCxnSpPr>
          <p:nvPr/>
        </p:nvCxnSpPr>
        <p:spPr>
          <a:xfrm>
            <a:off x="4165949" y="4128039"/>
            <a:ext cx="516697" cy="602616"/>
          </a:xfrm>
          <a:prstGeom prst="straightConnector1">
            <a:avLst/>
          </a:prstGeom>
          <a:ln w="3175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2"/>
          </p:cNvCxnSpPr>
          <p:nvPr/>
        </p:nvCxnSpPr>
        <p:spPr>
          <a:xfrm flipH="1">
            <a:off x="6528501" y="4125784"/>
            <a:ext cx="908570" cy="697589"/>
          </a:xfrm>
          <a:prstGeom prst="straightConnector1">
            <a:avLst/>
          </a:prstGeom>
          <a:ln w="3175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6" idx="1"/>
          </p:cNvCxnSpPr>
          <p:nvPr/>
        </p:nvCxnSpPr>
        <p:spPr>
          <a:xfrm flipH="1">
            <a:off x="6606616" y="4049827"/>
            <a:ext cx="2095076" cy="961085"/>
          </a:xfrm>
          <a:prstGeom prst="straightConnector1">
            <a:avLst/>
          </a:prstGeom>
          <a:ln w="3175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12" idx="2"/>
          </p:cNvCxnSpPr>
          <p:nvPr/>
        </p:nvCxnSpPr>
        <p:spPr>
          <a:xfrm>
            <a:off x="568351" y="4612060"/>
            <a:ext cx="332951" cy="632152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0488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 Neue Light"/>
        <a:ea typeface="ヒラギノ角ゴ Pro W3"/>
        <a:cs typeface="ヒラギノ角ゴ Pro W3"/>
      </a:majorFont>
      <a:minorFont>
        <a:latin typeface="Helvetica Neue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pitchFamily="-112" charset="0"/>
            <a:ea typeface="ヒラギノ角ゴ Pro W3" pitchFamily="-112" charset="-128"/>
            <a:cs typeface="ヒラギノ角ゴ Pro W3" pitchFamily="-112" charset="-128"/>
            <a:sym typeface="Helvetica Neue Light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pitchFamily="-112" charset="0"/>
            <a:ea typeface="ヒラギノ角ゴ Pro W3" pitchFamily="-112" charset="-128"/>
            <a:cs typeface="ヒラギノ角ゴ Pro W3" pitchFamily="-112" charset="-128"/>
            <a:sym typeface="Helvetica Neue Light" pitchFamily="-112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itle &amp; Bullets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copy">
      <a:majorFont>
        <a:latin typeface="Helvetica Neue Light"/>
        <a:ea typeface="ヒラギノ角ゴ Pro W3"/>
        <a:cs typeface="ヒラギノ角ゴ Pro W3"/>
      </a:majorFont>
      <a:minorFont>
        <a:latin typeface="Helvetica Neue"/>
        <a:ea typeface="ヒラギノ角ゴ Pro W6"/>
        <a:cs typeface="ヒラギノ角ゴ Pro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pitchFamily="-112" charset="0"/>
            <a:ea typeface="ヒラギノ角ゴ Pro W3" pitchFamily="-112" charset="-128"/>
            <a:cs typeface="ヒラギノ角ゴ Pro W3" pitchFamily="-112" charset="-128"/>
            <a:sym typeface="Helvetica Neue Light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pitchFamily="-112" charset="0"/>
            <a:ea typeface="ヒラギノ角ゴ Pro W3" pitchFamily="-112" charset="-128"/>
            <a:cs typeface="ヒラギノ角ゴ Pro W3" pitchFamily="-112" charset="-128"/>
            <a:sym typeface="Helvetica Neue Light" pitchFamily="-112" charset="0"/>
          </a:defRPr>
        </a:defPPr>
      </a:lstStyle>
    </a:lnDef>
  </a:objectDefaults>
  <a:extraClrSchemeLst>
    <a:extraClrScheme>
      <a:clrScheme name="Title &amp; Bullets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3985</TotalTime>
  <Pages>0</Pages>
  <Words>656</Words>
  <Characters>0</Characters>
  <Application>Microsoft Office PowerPoint</Application>
  <PresentationFormat>A4 Paper (210x297 mm)</PresentationFormat>
  <Lines>0</Lines>
  <Paragraphs>155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Title &amp; Subtitle</vt:lpstr>
      <vt:lpstr>1_Title &amp; Bullets copy</vt:lpstr>
      <vt:lpstr>Project: QB50  Ground data architecture - options</vt:lpstr>
      <vt:lpstr>Expected types of data</vt:lpstr>
      <vt:lpstr>RA requirements (G. Shirville)</vt:lpstr>
      <vt:lpstr>PowerPoint Presentation</vt:lpstr>
      <vt:lpstr>Protocols</vt:lpstr>
      <vt:lpstr>Architecture 1</vt:lpstr>
      <vt:lpstr>Architecture 2 (S3)</vt:lpstr>
      <vt:lpstr>Architecture 3: </vt:lpstr>
      <vt:lpstr>Architecture 3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 Center EPFL :  aerospace systems design, analysis and implementation</dc:title>
  <dc:creator>Gass Volker</dc:creator>
  <cp:lastModifiedBy>Dhiren</cp:lastModifiedBy>
  <cp:revision>418</cp:revision>
  <cp:lastPrinted>2012-11-28T07:36:30Z</cp:lastPrinted>
  <dcterms:created xsi:type="dcterms:W3CDTF">2008-12-04T09:36:23Z</dcterms:created>
  <dcterms:modified xsi:type="dcterms:W3CDTF">2012-12-05T17:08:36Z</dcterms:modified>
</cp:coreProperties>
</file>