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20D05-AB52-134F-B678-195DE39A9118}" type="datetimeFigureOut">
              <a:rPr lang="en-US" smtClean="0"/>
              <a:t>2/9/17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4DE16-8067-DF42-8414-3CD9C7B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9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15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0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9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3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8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6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6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8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7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4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43809-DA95-254B-B24A-C07EA206F473}" type="datetimeFigureOut">
              <a:rPr lang="en-US" smtClean="0"/>
              <a:t>2/9/17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A9F38-5369-294E-A434-535F7CDF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1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7596" y="617517"/>
            <a:ext cx="5360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HPC Facilities for </a:t>
            </a:r>
            <a:r>
              <a:rPr lang="en-US" sz="3600" smtClean="0"/>
              <a:t>UK Theory</a:t>
            </a:r>
            <a:endParaRPr lang="en-US" sz="3600"/>
          </a:p>
        </p:txBody>
      </p:sp>
      <p:sp>
        <p:nvSpPr>
          <p:cNvPr id="5" name="TextBox 4"/>
          <p:cNvSpPr txBox="1"/>
          <p:nvPr/>
        </p:nvSpPr>
        <p:spPr>
          <a:xfrm>
            <a:off x="4556016" y="2280063"/>
            <a:ext cx="35637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UKMHD Consortium</a:t>
            </a:r>
          </a:p>
          <a:p>
            <a:pPr algn="ctr"/>
            <a:r>
              <a:rPr lang="en-US" sz="3200" dirty="0"/>
              <a:t>a</a:t>
            </a:r>
            <a:r>
              <a:rPr lang="en-US" sz="3200" dirty="0" smtClean="0"/>
              <a:t>nd</a:t>
            </a:r>
          </a:p>
          <a:p>
            <a:pPr algn="ctr"/>
            <a:r>
              <a:rPr lang="en-US" sz="3200" dirty="0" smtClean="0"/>
              <a:t>DIRAC resources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379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6078" y="1383544"/>
            <a:ext cx="77466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400" dirty="0" smtClean="0"/>
              <a:t>UKMHD Consortium (Dirac 1) – (2010)</a:t>
            </a:r>
          </a:p>
          <a:p>
            <a:pPr marL="285750" indent="-285750">
              <a:buFont typeface="Arial"/>
              <a:buChar char="•"/>
            </a:pPr>
            <a:r>
              <a:rPr lang="en-GB" sz="2400" dirty="0" smtClean="0"/>
              <a:t>Three machines at Warwick, Leeds and St Andrews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sz="2400" dirty="0" smtClean="0"/>
              <a:t>6,000 cores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sz="2400" dirty="0" smtClean="0"/>
              <a:t>52M core hours for theory simulations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sz="2400" dirty="0" smtClean="0"/>
              <a:t>Lifetime – 2016 or 2017 – still limping on!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 smtClean="0"/>
              <a:t>Dirac 2 – Durham – 10.8M core hours for </a:t>
            </a:r>
            <a:r>
              <a:rPr lang="en-GB" sz="2400" dirty="0" smtClean="0"/>
              <a:t>2013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 smtClean="0"/>
              <a:t>Dirac 2 – Durham, Leicester, Cambridge – 7.5M core hours for 2016</a:t>
            </a:r>
            <a:endParaRPr lang="en-GB" sz="2400" dirty="0" smtClean="0"/>
          </a:p>
          <a:p>
            <a:pPr marL="342900" indent="-342900">
              <a:buFont typeface="Arial"/>
              <a:buChar char="•"/>
            </a:pPr>
            <a:r>
              <a:rPr lang="en-GB" sz="2400" dirty="0"/>
              <a:t> </a:t>
            </a:r>
            <a:r>
              <a:rPr lang="en-GB" sz="2400" dirty="0" smtClean="0"/>
              <a:t>Similar time for </a:t>
            </a:r>
            <a:r>
              <a:rPr lang="en-GB" sz="2400" dirty="0" smtClean="0"/>
              <a:t>2017 </a:t>
            </a:r>
            <a:r>
              <a:rPr lang="en-GB" sz="2400" dirty="0" smtClean="0"/>
              <a:t>and </a:t>
            </a:r>
            <a:r>
              <a:rPr lang="en-GB" sz="2400" dirty="0" smtClean="0"/>
              <a:t>2018</a:t>
            </a:r>
            <a:endParaRPr lang="en-GB" sz="2400" dirty="0" smtClean="0"/>
          </a:p>
          <a:p>
            <a:pPr marL="342900" indent="-342900">
              <a:buFont typeface="Arial"/>
              <a:buChar char="•"/>
            </a:pPr>
            <a:r>
              <a:rPr lang="en-GB" sz="2400" dirty="0" smtClean="0"/>
              <a:t>Reapplication for more Dirac 2 time </a:t>
            </a:r>
            <a:r>
              <a:rPr lang="en-GB" sz="2400" dirty="0" smtClean="0"/>
              <a:t>for 2017 – </a:t>
            </a:r>
            <a:r>
              <a:rPr lang="en-GB" sz="2400" dirty="0" smtClean="0"/>
              <a:t>awaiting outcome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 smtClean="0"/>
              <a:t>Dirac 3 – Case made to BIS – been delayed until 2017</a:t>
            </a:r>
          </a:p>
          <a:p>
            <a:pPr marL="342900" indent="-342900">
              <a:buFont typeface="Arial"/>
              <a:buChar char="•"/>
            </a:pPr>
            <a:endParaRPr lang="en-GB" sz="2400" dirty="0" smtClean="0"/>
          </a:p>
          <a:p>
            <a:pPr marL="342900" indent="-342900">
              <a:buFont typeface="Arial"/>
              <a:buChar char="•"/>
            </a:pPr>
            <a:r>
              <a:rPr lang="en-GB" sz="2400" dirty="0" smtClean="0"/>
              <a:t>Issues – shortfall, PDRAs/resources, other?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314089" y="418758"/>
            <a:ext cx="37706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/>
              <a:t>HPC – the story so far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087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88393" y="534335"/>
            <a:ext cx="4778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HPC – Resources for Theory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86422" y="1615127"/>
            <a:ext cx="95827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1000^3 =&gt; 200Gb per snapshot. 200 per simulation =&gt; 40Tb per simulation.</a:t>
            </a:r>
          </a:p>
          <a:p>
            <a:endParaRPr lang="en-GB" sz="2400" dirty="0"/>
          </a:p>
          <a:p>
            <a:r>
              <a:rPr lang="en-GB" sz="2400" dirty="0"/>
              <a:t>Funding. £0.3M per year secures HPC for solar theory community.</a:t>
            </a:r>
          </a:p>
        </p:txBody>
      </p:sp>
    </p:spTree>
    <p:extLst>
      <p:ext uri="{BB962C8B-B14F-4D97-AF65-F5344CB8AC3E}">
        <p14:creationId xmlns:p14="http://schemas.microsoft.com/office/powerpoint/2010/main" val="4832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9926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780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147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2017-02-07T17:58:18Z</dcterms:created>
  <dcterms:modified xsi:type="dcterms:W3CDTF">2017-02-09T14:07:03Z</dcterms:modified>
</cp:coreProperties>
</file>