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2F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47" autoAdjust="0"/>
    <p:restoredTop sz="94680" autoAdjust="0"/>
  </p:normalViewPr>
  <p:slideViewPr>
    <p:cSldViewPr>
      <p:cViewPr>
        <p:scale>
          <a:sx n="100" d="100"/>
          <a:sy n="100" d="100"/>
        </p:scale>
        <p:origin x="-896" y="1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3005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070BA-D047-4BEF-A6DE-5D2809A7E8D6}" type="datetimeFigureOut">
              <a:rPr lang="fr-FR" smtClean="0"/>
              <a:pPr/>
              <a:t>30/01/17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F4D1C-2BB5-42F0-8EDB-1300C4E4645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1278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427BB-D46A-4FDE-96C8-332252EA2410}" type="datetimeFigureOut">
              <a:rPr lang="fr-FR" smtClean="0"/>
              <a:pPr/>
              <a:t>30/01/17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CC911-00FC-4AB6-A6D9-9B530B38B65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2235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Gossamer Road Map - Noordwijk - 6-7 June 2012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Gossamer Road Map - Noordwijk - 6-7 June 2012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Gossamer Road Map - Noordwijk - 6-7 June 2012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Gossamer Road Map - Noordwijk - 6-7 June 2012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Gossamer Road Map - Noordwijk - 6-7 June 2012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Gossamer Road Map - Noordwijk - 6-7 June 2012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Gossamer Road Map - Noordwijk - 6-7 June 2012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Gossamer Road Map - Noordwijk - 6-7 June 2012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Gossamer Road Map - Noordwijk - 6-7 June 2012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Gossamer Road Map - Noordwijk - 6-7 June 2012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308100" y="50800"/>
            <a:ext cx="6527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Gossamer Road Map - Noordwijk - 6-7 June 2012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D0899-3342-401C-B4FF-07EB89ECE854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0" name="Image 9" descr="Polaris view_3.bmp"/>
          <p:cNvPicPr>
            <a:picLocks noChangeAspect="1"/>
          </p:cNvPicPr>
          <p:nvPr userDrawn="1"/>
        </p:nvPicPr>
        <p:blipFill>
          <a:blip r:embed="rId13"/>
          <a:srcRect l="17849" r="10755" b="1280"/>
          <a:stretch>
            <a:fillRect/>
          </a:stretch>
        </p:blipFill>
        <p:spPr>
          <a:xfrm>
            <a:off x="215900" y="171450"/>
            <a:ext cx="954742" cy="901701"/>
          </a:xfrm>
          <a:prstGeom prst="rect">
            <a:avLst/>
          </a:prstGeom>
        </p:spPr>
      </p:pic>
      <p:pic>
        <p:nvPicPr>
          <p:cNvPr id="8" name="Image 7" descr="IAS_principal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721952" y="127000"/>
            <a:ext cx="1382569" cy="990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Polar Investigation of the Sun:</a:t>
            </a:r>
            <a:br>
              <a:rPr lang="fr-FR" dirty="0" smtClean="0"/>
            </a:br>
            <a:r>
              <a:rPr lang="fr-FR" dirty="0" smtClean="0"/>
              <a:t>POLARIS+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190500" y="1524000"/>
          <a:ext cx="8329776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0730"/>
                <a:gridCol w="614994"/>
                <a:gridCol w="614994"/>
                <a:gridCol w="614994"/>
                <a:gridCol w="614994"/>
                <a:gridCol w="614994"/>
                <a:gridCol w="824076"/>
              </a:tblGrid>
              <a:tr h="533400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 anchor="ctr"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Remote sensing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In situ</a:t>
                      </a:r>
                      <a:endParaRPr lang="en-GB" noProof="0" dirty="0"/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Scientific Objectives</a:t>
                      </a:r>
                      <a:endParaRPr lang="en-GB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DSI</a:t>
                      </a:r>
                      <a:endParaRPr lang="en-GB" sz="1600" noProof="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TSI</a:t>
                      </a:r>
                      <a:endParaRPr lang="en-GB" sz="1600" noProof="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/>
                        <a:t>EUVI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/>
                        <a:t>COR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EUS</a:t>
                      </a:r>
                      <a:endParaRPr lang="en-GB" sz="1600" noProof="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TBD</a:t>
                      </a:r>
                      <a:endParaRPr lang="en-GB" sz="1600" noProof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vert="vert27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GB" sz="1600" baseline="0" noProof="0" dirty="0" smtClean="0"/>
                        <a:t>What is the 3D structure of convection and circulation flows below the surface, and how does it affect solar activity?</a:t>
                      </a:r>
                      <a:endParaRPr lang="en-GB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err="1" smtClean="0"/>
                        <a:t>x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err="1" smtClean="0"/>
                        <a:t>x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GB" sz="1600" baseline="0" noProof="0" dirty="0" smtClean="0"/>
                        <a:t>What is the 3D structure of the solar magnetic field, and how does is vary over </a:t>
                      </a:r>
                      <a:r>
                        <a:rPr lang="en-GB" sz="1600" baseline="0" noProof="0" smtClean="0"/>
                        <a:t>a solar </a:t>
                      </a:r>
                      <a:r>
                        <a:rPr lang="en-GB" sz="1600" baseline="0" noProof="0" dirty="0" smtClean="0"/>
                        <a:t>cycle?</a:t>
                      </a:r>
                      <a:endParaRPr lang="en-GB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err="1" smtClean="0"/>
                        <a:t>x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err="1" smtClean="0"/>
                        <a:t>x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err="1" smtClean="0"/>
                        <a:t>x</a:t>
                      </a:r>
                      <a:endParaRPr lang="en-GB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err="1" smtClean="0"/>
                        <a:t>x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How does the spectral and total solar</a:t>
                      </a:r>
                      <a:r>
                        <a:rPr lang="en-GB" sz="1600" baseline="0" noProof="0" dirty="0" smtClean="0"/>
                        <a:t> irradiance vary with</a:t>
                      </a:r>
                      <a:r>
                        <a:rPr lang="en-GB" sz="1600" noProof="0" dirty="0" smtClean="0"/>
                        <a:t> latitude?</a:t>
                      </a:r>
                      <a:endParaRPr lang="en-GB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err="1" smtClean="0"/>
                        <a:t>x</a:t>
                      </a:r>
                      <a:endParaRPr lang="en-GB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err="1" smtClean="0"/>
                        <a:t>x</a:t>
                      </a:r>
                      <a:endParaRPr lang="en-GB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err="1" smtClean="0"/>
                        <a:t>x</a:t>
                      </a:r>
                      <a:endParaRPr lang="en-GB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err="1" smtClean="0"/>
                        <a:t>x</a:t>
                      </a:r>
                      <a:endParaRPr lang="en-GB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What advantages does the polar perspective provide for space weather prediction?</a:t>
                      </a:r>
                      <a:endParaRPr lang="en-GB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err="1" smtClean="0"/>
                        <a:t>x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err="1" smtClean="0"/>
                        <a:t>x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err="1" smtClean="0"/>
                        <a:t>x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UK Solar Mission Forum, 9 </a:t>
            </a:r>
            <a:r>
              <a:rPr lang="fr-FR" dirty="0" err="1" smtClean="0"/>
              <a:t>February</a:t>
            </a:r>
            <a:r>
              <a:rPr lang="fr-FR" dirty="0" smtClean="0"/>
              <a:t> 2017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0899-3342-401C-B4FF-07EB89ECE854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5410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Science</a:t>
            </a:r>
            <a:r>
              <a:rPr kumimoji="0" lang="en-GB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orbit: 	Circular orbit with a 75</a:t>
            </a:r>
            <a:r>
              <a:rPr kumimoji="0" lang="en-GB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GB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inclination at 0.48 AU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baseline="0" dirty="0" smtClean="0"/>
              <a:t>Feature:		Solar sail with a 50-kg</a:t>
            </a:r>
            <a:r>
              <a:rPr lang="en-GB" dirty="0" smtClean="0"/>
              <a:t> payload</a:t>
            </a: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33441</TotalTime>
  <Words>110</Words>
  <Application>Microsoft Macintosh PowerPoint</Application>
  <PresentationFormat>On-screen Show (4:3)</PresentationFormat>
  <Paragraphs>31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Thème Office</vt:lpstr>
      <vt:lpstr>Polar Investigation of the Sun: POLARIS+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Jean-Jacques Fourmond</dc:creator>
  <cp:lastModifiedBy>Louise Harra</cp:lastModifiedBy>
  <cp:revision>526</cp:revision>
  <cp:lastPrinted>2012-06-04T07:47:39Z</cp:lastPrinted>
  <dcterms:created xsi:type="dcterms:W3CDTF">2017-01-23T13:37:22Z</dcterms:created>
  <dcterms:modified xsi:type="dcterms:W3CDTF">2017-01-30T09:32:49Z</dcterms:modified>
</cp:coreProperties>
</file>