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5"/>
    <p:restoredTop sz="94645"/>
  </p:normalViewPr>
  <p:slideViewPr>
    <p:cSldViewPr snapToGrid="0" snapToObjects="1">
      <p:cViewPr varScale="1">
        <p:scale>
          <a:sx n="132" d="100"/>
          <a:sy n="132" d="100"/>
        </p:scale>
        <p:origin x="7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9BE0F-90CF-9945-BCA1-AC9A4D13BBC7}" type="datetimeFigureOut">
              <a:rPr lang="en-US" smtClean="0"/>
              <a:t>2/8/17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A9B21-8BE7-6C4D-9CA5-B4FB85A19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45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2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3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4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8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5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4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1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14448-1FEE-DA41-86C1-3CD982D8D3B6}" type="datetimeFigureOut">
              <a:rPr lang="en-US" smtClean="0"/>
              <a:t>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5D046-910A-A44C-86B9-3993D981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9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jpg"/><Relationship Id="rId1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7" Type="http://schemas.openxmlformats.org/officeDocument/2006/relationships/image" Target="../media/image2.jpg"/><Relationship Id="rId8" Type="http://schemas.openxmlformats.org/officeDocument/2006/relationships/image" Target="../media/image3.jpg"/><Relationship Id="rId9" Type="http://schemas.openxmlformats.org/officeDocument/2006/relationships/image" Target="../media/image4.jpg"/><Relationship Id="rId10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608" y="0"/>
            <a:ext cx="1819324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3" y="795044"/>
            <a:ext cx="4479008" cy="3166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7" y="793253"/>
            <a:ext cx="5311954" cy="3167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7" y="793253"/>
            <a:ext cx="5311954" cy="3120031"/>
          </a:xfrm>
          <a:prstGeom prst="rect">
            <a:avLst/>
          </a:prstGeom>
        </p:spPr>
      </p:pic>
      <p:pic>
        <p:nvPicPr>
          <p:cNvPr id="14" name="jburst_loop_t3_2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93699" y="64003"/>
            <a:ext cx="3328151" cy="4662001"/>
          </a:xfrm>
          <a:prstGeom prst="rect">
            <a:avLst/>
          </a:prstGeom>
        </p:spPr>
      </p:pic>
      <p:pic>
        <p:nvPicPr>
          <p:cNvPr id="18" name="L342370_jburst106_loop3_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93698" y="64003"/>
            <a:ext cx="3328151" cy="4662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75" y="34523"/>
            <a:ext cx="3648931" cy="4691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9540" y="34522"/>
            <a:ext cx="633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LOFAR - </a:t>
            </a:r>
            <a:r>
              <a:rPr lang="en-US" sz="3200" dirty="0" err="1" smtClean="0">
                <a:solidFill>
                  <a:srgbClr val="FF0000"/>
                </a:solidFill>
              </a:rPr>
              <a:t>LO</a:t>
            </a:r>
            <a:r>
              <a:rPr lang="en-US" sz="3200" dirty="0" err="1" smtClean="0"/>
              <a:t>w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F</a:t>
            </a:r>
            <a:r>
              <a:rPr lang="en-US" sz="3200" dirty="0" smtClean="0"/>
              <a:t>requency </a:t>
            </a:r>
            <a:r>
              <a:rPr lang="en-US" sz="3200" dirty="0" err="1" smtClean="0">
                <a:solidFill>
                  <a:srgbClr val="FF0000"/>
                </a:solidFill>
              </a:rPr>
              <a:t>AR</a:t>
            </a:r>
            <a:r>
              <a:rPr lang="en-US" sz="3200" dirty="0" err="1" smtClean="0"/>
              <a:t>ray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1" y="4801571"/>
            <a:ext cx="5288447" cy="1865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12427" y="4155240"/>
            <a:ext cx="62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I-LOFAR</a:t>
            </a:r>
          </a:p>
          <a:p>
            <a:pPr algn="ctr"/>
            <a:r>
              <a:rPr lang="en-US" dirty="0" smtClean="0"/>
              <a:t>Station rollout in may – Full operation late Autumn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9075" y="152277"/>
            <a:ext cx="341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Van Haarlem </a:t>
            </a:r>
            <a:r>
              <a:rPr lang="en-US" dirty="0" smtClean="0"/>
              <a:t>et al 2014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18700" y="5657671"/>
            <a:ext cx="7037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LOFAR 2.0 is being proposed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Space Weather has been identified as a major science driver.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Monitor space weather IN PARALLEL with regular operations.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Upgrade will be modular over several years.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817483" y="2311269"/>
                <a:ext cx="27833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Solar LOFAR observations allow us to see accelerated electrons as they propagate out from the </a:t>
                </a:r>
                <a:r>
                  <a:rPr lang="en-US" smtClean="0"/>
                  <a:t>Sun.</a:t>
                </a:r>
              </a:p>
              <a:p>
                <a:endParaRPr lang="en-US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=10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𝑚𝑠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∆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=20 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83" y="2311269"/>
                <a:ext cx="2783371" cy="1754326"/>
              </a:xfrm>
              <a:prstGeom prst="rect">
                <a:avLst/>
              </a:prstGeom>
              <a:blipFill rotWithShape="0">
                <a:blip r:embed="rId14"/>
                <a:stretch>
                  <a:fillRect l="-1751" t="-1736" r="-2845" b="-2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869106" y="813394"/>
            <a:ext cx="2603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LOFAR is an array of radio antennas distributed across northern Europe, based in the Netherlands.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53732" y="4705732"/>
            <a:ext cx="6739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Can use LOFAR array or local UK Chilbolton Station</a:t>
            </a:r>
            <a:endParaRPr lang="en-US" dirty="0"/>
          </a:p>
          <a:p>
            <a:pPr algn="ctr"/>
            <a:r>
              <a:rPr lang="en-US" dirty="0" smtClean="0"/>
              <a:t>6 monthly bid for LOFAR time; next one 8</a:t>
            </a:r>
            <a:r>
              <a:rPr lang="en-US" baseline="30000" dirty="0" smtClean="0"/>
              <a:t>th</a:t>
            </a:r>
            <a:r>
              <a:rPr lang="en-US" dirty="0" smtClean="0"/>
              <a:t> March 2017</a:t>
            </a:r>
          </a:p>
          <a:p>
            <a:pPr algn="ctr"/>
            <a:r>
              <a:rPr lang="en-US" dirty="0" smtClean="0"/>
              <a:t>Interested?  Contact me (Hamish Reid), Eduard </a:t>
            </a:r>
            <a:r>
              <a:rPr lang="en-US" dirty="0" err="1" smtClean="0"/>
              <a:t>Kontar</a:t>
            </a:r>
            <a:r>
              <a:rPr lang="en-US" dirty="0" smtClean="0"/>
              <a:t>, Gottfried 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9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132</Words>
  <Application>Microsoft Macintosh PowerPoint</Application>
  <PresentationFormat>Widescreen</PresentationFormat>
  <Paragraphs>15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Cambria Math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Hamish Reid</dc:creator>
  <cp:lastModifiedBy>Hamish Reid</cp:lastModifiedBy>
  <cp:revision>12</cp:revision>
  <dcterms:created xsi:type="dcterms:W3CDTF">2017-02-08T15:51:00Z</dcterms:created>
  <dcterms:modified xsi:type="dcterms:W3CDTF">2017-02-08T18:57:59Z</dcterms:modified>
</cp:coreProperties>
</file>